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4" r:id="rId3"/>
    <p:sldId id="258" r:id="rId4"/>
    <p:sldId id="264" r:id="rId5"/>
    <p:sldId id="265" r:id="rId6"/>
    <p:sldId id="263" r:id="rId7"/>
    <p:sldId id="257" r:id="rId8"/>
    <p:sldId id="259" r:id="rId9"/>
    <p:sldId id="266" r:id="rId10"/>
    <p:sldId id="273" r:id="rId11"/>
    <p:sldId id="261" r:id="rId12"/>
    <p:sldId id="268" r:id="rId13"/>
    <p:sldId id="269" r:id="rId14"/>
    <p:sldId id="270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836F-843B-4D6A-A01E-8B881FDC3AA6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C94D-63DF-40E7-9C97-6DCABDC1D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836F-843B-4D6A-A01E-8B881FDC3AA6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C94D-63DF-40E7-9C97-6DCABDC1D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836F-843B-4D6A-A01E-8B881FDC3AA6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C94D-63DF-40E7-9C97-6DCABDC1D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836F-843B-4D6A-A01E-8B881FDC3AA6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C94D-63DF-40E7-9C97-6DCABDC1D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836F-843B-4D6A-A01E-8B881FDC3AA6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C94D-63DF-40E7-9C97-6DCABDC1D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836F-843B-4D6A-A01E-8B881FDC3AA6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C94D-63DF-40E7-9C97-6DCABDC1D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836F-843B-4D6A-A01E-8B881FDC3AA6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C94D-63DF-40E7-9C97-6DCABDC1D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836F-843B-4D6A-A01E-8B881FDC3AA6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C94D-63DF-40E7-9C97-6DCABDC1D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836F-843B-4D6A-A01E-8B881FDC3AA6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C94D-63DF-40E7-9C97-6DCABDC1D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836F-843B-4D6A-A01E-8B881FDC3AA6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C94D-63DF-40E7-9C97-6DCABDC1D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836F-843B-4D6A-A01E-8B881FDC3AA6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0C94D-63DF-40E7-9C97-6DCABDC1D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B836F-843B-4D6A-A01E-8B881FDC3AA6}" type="datetimeFigureOut">
              <a:rPr lang="en-US" smtClean="0"/>
              <a:pPr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0C94D-63DF-40E7-9C97-6DCABDC1D9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28604"/>
            <a:ext cx="9144000" cy="5210196"/>
          </a:xfrm>
        </p:spPr>
        <p:txBody>
          <a:bodyPr>
            <a:normAutofit fontScale="92500" lnSpcReduction="20000"/>
          </a:bodyPr>
          <a:lstStyle/>
          <a:p>
            <a:r>
              <a:rPr lang="pl-PL" sz="1600" dirty="0" smtClean="0"/>
              <a:t>                                                                              środa,czerwiec 15,2022 o 20:22 </a:t>
            </a:r>
          </a:p>
          <a:p>
            <a:pPr algn="l"/>
            <a:endParaRPr lang="pl-PL" sz="1600" dirty="0" smtClean="0"/>
          </a:p>
          <a:p>
            <a:pPr algn="l"/>
            <a:endParaRPr lang="pl-PL" sz="1600" dirty="0" smtClean="0"/>
          </a:p>
          <a:p>
            <a:pPr algn="l"/>
            <a:r>
              <a:rPr lang="pl-PL" sz="1600" b="1" dirty="0" smtClean="0"/>
              <a:t>Od</a:t>
            </a:r>
            <a:r>
              <a:rPr lang="pl-PL" sz="1600" dirty="0" smtClean="0"/>
              <a:t>:  Klasy II LO </a:t>
            </a:r>
          </a:p>
          <a:p>
            <a:pPr algn="l"/>
            <a:r>
              <a:rPr lang="pl-PL" sz="1600" b="1" dirty="0" smtClean="0"/>
              <a:t>Do:</a:t>
            </a:r>
            <a:r>
              <a:rPr lang="pl-PL" sz="1600" dirty="0" smtClean="0"/>
              <a:t>  Szkoła Polska im. gen.J. Hallera  przy  KGRP  w  Toronto</a:t>
            </a:r>
          </a:p>
          <a:p>
            <a:pPr algn="l"/>
            <a:r>
              <a:rPr lang="pl-PL" sz="1800" b="1" dirty="0" smtClean="0"/>
              <a:t>Temat:</a:t>
            </a:r>
            <a:r>
              <a:rPr lang="pl-PL" sz="1800" dirty="0" smtClean="0"/>
              <a:t> Romantyzm – Dorobek literacki A. Mickiewicza – </a:t>
            </a:r>
            <a:r>
              <a:rPr lang="pl-PL" sz="1800" b="1" dirty="0" smtClean="0"/>
              <a:t>3xP</a:t>
            </a:r>
          </a:p>
          <a:p>
            <a:endParaRPr lang="pl-PL" sz="1800" dirty="0" smtClean="0"/>
          </a:p>
          <a:p>
            <a:pPr algn="l"/>
            <a:r>
              <a:rPr lang="pl-PL" sz="1800" dirty="0" smtClean="0"/>
              <a:t>Koleżanki , Koledzy , Rodzice,</a:t>
            </a:r>
          </a:p>
          <a:p>
            <a:pPr algn="l"/>
            <a:endParaRPr lang="pl-PL" sz="1800" dirty="0" smtClean="0"/>
          </a:p>
          <a:p>
            <a:pPr algn="l"/>
            <a:r>
              <a:rPr lang="pl-PL" sz="1800" dirty="0" smtClean="0"/>
              <a:t>p</a:t>
            </a:r>
            <a:r>
              <a:rPr lang="pl-PL" sz="1800" dirty="0" smtClean="0"/>
              <a:t>rzesyłamy i zachęcamy do obejrzenia Naszych prac pod znamiennym tytułem </a:t>
            </a:r>
          </a:p>
          <a:p>
            <a:pPr algn="l"/>
            <a:r>
              <a:rPr lang="pl-PL" sz="1800" dirty="0" smtClean="0"/>
              <a:t>3 x P czyli : </a:t>
            </a:r>
            <a:r>
              <a:rPr lang="pl-PL" sz="1800" b="1" dirty="0" smtClean="0"/>
              <a:t>Podsumowanie , Pożegnanie i Projekt </a:t>
            </a:r>
            <a:r>
              <a:rPr lang="pl-PL" sz="1800" dirty="0" smtClean="0"/>
              <a:t>zbiorowy o Adamie Mickiewiczu przygotowany przez uczniów klasy II LO w składzie : Anthony Branka , Alex Downarowicz , Mikołaj Jurgielewicz, Sebastian Kisilewicz , Julian Pietrasik , Max Podkowa , Naomi Strojek , Ania Świdergal ,Julia Szczepanik , Kinga Tetkowski , Patryk Ulanowski , Nicole Wiorek, Oskar Zapala , Marysia Zarzecka pod opieką pani Grażyny Styczeń </a:t>
            </a:r>
          </a:p>
          <a:p>
            <a:pPr algn="l"/>
            <a:endParaRPr lang="pl-PL" sz="1800" dirty="0" smtClean="0"/>
          </a:p>
          <a:p>
            <a:pPr algn="l"/>
            <a:r>
              <a:rPr lang="pl-PL" sz="1800" dirty="0" smtClean="0"/>
              <a:t>ż</a:t>
            </a:r>
            <a:r>
              <a:rPr lang="pl-PL" sz="1800" dirty="0" smtClean="0"/>
              <a:t>yczymy miłego odbioru</a:t>
            </a:r>
          </a:p>
          <a:p>
            <a:pPr algn="l"/>
            <a:r>
              <a:rPr lang="pl-PL" sz="1800" dirty="0" smtClean="0"/>
              <a:t>u</a:t>
            </a:r>
            <a:r>
              <a:rPr lang="pl-PL" sz="1800" dirty="0" smtClean="0"/>
              <a:t>czniowie klasy II LO</a:t>
            </a:r>
          </a:p>
          <a:p>
            <a:pPr algn="l"/>
            <a:endParaRPr lang="pl-PL" sz="1800" dirty="0" smtClean="0"/>
          </a:p>
          <a:p>
            <a:pPr algn="l"/>
            <a:r>
              <a:rPr lang="pl-PL" sz="1800" b="1" dirty="0" smtClean="0"/>
              <a:t>                                                                             </a:t>
            </a:r>
          </a:p>
          <a:p>
            <a:pPr algn="l"/>
            <a:r>
              <a:rPr lang="pl-PL" sz="1800" b="1" dirty="0" smtClean="0"/>
              <a:t> </a:t>
            </a:r>
            <a:r>
              <a:rPr lang="pl-PL" sz="1800" b="1" dirty="0" smtClean="0"/>
              <a:t>                                                                               Wyślij</a:t>
            </a:r>
          </a:p>
          <a:p>
            <a:pPr algn="l"/>
            <a:endParaRPr lang="pl-PL" sz="1800" dirty="0" smtClean="0"/>
          </a:p>
          <a:p>
            <a:endParaRPr lang="pl-PL" sz="18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lex Downarowic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jszczepanikdziad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lustracje Mickiewicz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rojekt - twórczość Adama Mickiewicz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Projekt - twórczość Adama Mickiewicza 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endParaRPr lang="pl-PL" dirty="0" smtClean="0"/>
          </a:p>
          <a:p>
            <a:endParaRPr lang="pl-PL" dirty="0" smtClean="0"/>
          </a:p>
          <a:p>
            <a:endParaRPr lang="en-US" dirty="0"/>
          </a:p>
        </p:txBody>
      </p:sp>
      <p:pic>
        <p:nvPicPr>
          <p:cNvPr id="6" name="Content Placeholder 3" descr="image_12398667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0"/>
            <a:ext cx="864396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lakat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428652"/>
            <a:ext cx="9144000" cy="728665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Julian Pietrasik - Projekt - Twórczość Adama Mickiewicz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jek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rojekt - twórczość Adama Mickiewicza - korzystając ze zródeł dostępnych w internecie , stwórz własna bazę ilustracji i fotosów przedstawiających sceny z utworów poety(1)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thony Branka -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Untitled presentation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age1(29)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Mikolaj J - Projekt - twórczość Adama Mickiewicza - korzystając ze zródeł dostępnych w internecie , stwórz własna bazę ilustracji i fotosów przedstawiających sceny z utworów poety.( zdjęcia , obrazy , ilustracje , ryciny 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129</Words>
  <Application>Microsoft Office PowerPoint</Application>
  <PresentationFormat>On-screen Show (4:3)</PresentationFormat>
  <Paragraphs>19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 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Pożegnanie AM</dc:title>
  <dc:creator>Owner</dc:creator>
  <cp:lastModifiedBy>Owner</cp:lastModifiedBy>
  <cp:revision>22</cp:revision>
  <dcterms:created xsi:type="dcterms:W3CDTF">2022-06-14T21:53:38Z</dcterms:created>
  <dcterms:modified xsi:type="dcterms:W3CDTF">2022-06-15T21:24:43Z</dcterms:modified>
</cp:coreProperties>
</file>