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5EBAF-B27C-4FF5-9203-0F4F541994DB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7A55A-CDF2-42BB-9DD7-A10295A05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7A55A-CDF2-42BB-9DD7-A10295A0540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E62E5-CC4F-4E3F-9E8A-C75DFA2B3B06}" type="datetimeFigureOut">
              <a:rPr lang="en-US" smtClean="0"/>
              <a:pPr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C52BF-88BF-4C74-8368-CB3F1866E1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14554"/>
            <a:ext cx="7772400" cy="1470025"/>
          </a:xfrm>
        </p:spPr>
        <p:txBody>
          <a:bodyPr/>
          <a:lstStyle/>
          <a:p>
            <a:r>
              <a:rPr lang="pl-PL" dirty="0" smtClean="0"/>
              <a:t>WSPÓŁCZESNA FOTOGRAFIA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Ilustrująca ballady</a:t>
            </a:r>
          </a:p>
          <a:p>
            <a:r>
              <a:rPr lang="pl-PL" dirty="0" smtClean="0"/>
              <a:t>ADAMA MICKIEWICZA</a:t>
            </a:r>
            <a:endParaRPr lang="en-US" dirty="0"/>
          </a:p>
        </p:txBody>
      </p:sp>
      <p:pic>
        <p:nvPicPr>
          <p:cNvPr id="4" name="Picture 3" descr="31+yscc5C5L._AC_SY350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0"/>
            <a:ext cx="935834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28926" y="2285992"/>
            <a:ext cx="37147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/>
              <a:t>WSPÓŁCZESNA FOTOGRAFIA  </a:t>
            </a:r>
          </a:p>
          <a:p>
            <a:pPr algn="ctr"/>
            <a:r>
              <a:rPr lang="pl-PL" b="1" dirty="0" smtClean="0"/>
              <a:t>        Ilustrująca ballady</a:t>
            </a:r>
          </a:p>
          <a:p>
            <a:pPr algn="ctr"/>
            <a:r>
              <a:rPr lang="pl-PL" b="1" dirty="0" smtClean="0"/>
              <a:t>    ADAMA MICKIEWICZA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lh5.googleusercontent.com/3q0_E7--WnDFMveWOlXUiSX_VpWS-kot6AWyrOd3qJH4FPz14258hdlITZjzdRlSykUMSIIQ1FRwk769XcsU1JAjCqo50cneV_E7j0lvW4oLR5JpLxqYWhrPnzwS8lYoA9LULAJu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3405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4062649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„Rośnij kwiecie wysoko,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Jak pan leży głęboko;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Jak pan leży głęboko,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Tak ty rośnij wysoko”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Akcja odbywa się za czasów króla Bolesława. Ballada ma nastrój grozy i rozpoczyna się śmiercią i kończy. Żona zabiła męża, który potem zabija swoich braci, którzy chcieli poślubić jego żonę i swoją żonę, a na miejscu ich śmierci w Cerkwii wyrastają duże lilie. Ten obraz bardzo dobrze ilustruje sytuację od, której zaczęła się ballada, ponieważ znajduje się na nim lilie, które więdną. Umierające lilie oznaczają śmierć w balladzie, ponieważ lilie były przy śmierci męża i rosły tak wysoko jak on był głęboko i tak samo z jego braćmi i żoną.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ex D. - Projekt - znajdż współczesną fotografię ( grafika , rysunek , reklamę itp.) , która mogłaby ilustrować jedną z Mickiewiczowskich ballad. dodaj do obrazka odpowiedni fragment utworu.Opisz tresć ballady lub wymie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ulian Pietrasik - Projekt - Współczesna Fotografia do Jednej z Mickiewiczowskich Ball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228600"/>
            <a:ext cx="9124950" cy="640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mantyz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“Powrόt Taty” - A. Mickiewic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_20211112_2201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87" y="0"/>
            <a:ext cx="38576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nga Tetkowski - Projekt - znajdż współczesną fotografię ( grafika , rysunek , reklamę itp.) , która mogłaby ilustrować jedną z Mickiewiczowskich ballad. dodaj do obrazka odpowiedni fragment utworu. Opisz tresć ballady 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lada to Lubie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“Lilije” A. Mickiewicza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lada swite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jekt #1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342" y="0"/>
            <a:ext cx="606531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5.googleusercontent.com/b4G1qP_wm_kWnF_AokyQH410BLMOLt-8TlZPua4Cu3gPomKdeIURCfDwhRHQiycBrOsRBx57uCtzCNWjHYDa0QrkzGqd2-eVeP5jO4vRWjR8VsIDwFCVhvs5Gy_AeWQX9lFc6k0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42984"/>
            <a:ext cx="3257550" cy="45339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714744" y="171448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Cytat: Jedzą, piją, lulki palą, </a:t>
            </a:r>
          </a:p>
          <a:p>
            <a:r>
              <a:rPr lang="en-US" dirty="0" smtClean="0"/>
              <a:t>Tańce, hulanka, swawola; </a:t>
            </a:r>
          </a:p>
          <a:p>
            <a:r>
              <a:rPr lang="en-US" dirty="0" smtClean="0"/>
              <a:t>Ledwie karczmy nie rozwalą, </a:t>
            </a:r>
          </a:p>
          <a:p>
            <a:r>
              <a:rPr lang="en-US" dirty="0" smtClean="0"/>
              <a:t>Cha cha, chi chi, hejza, hola! </a:t>
            </a:r>
          </a:p>
          <a:p>
            <a:r>
              <a:rPr lang="en-US" dirty="0" smtClean="0"/>
              <a:t>Opisanie:Ballada nawiązuje do legendy o polskim szlachcicu, który zaprzedał duszę diabłu w  </a:t>
            </a:r>
          </a:p>
          <a:p>
            <a:r>
              <a:rPr lang="en-US" dirty="0" smtClean="0"/>
              <a:t>zamian za możliwość korzystania z przyjemności życia. Postać, której boi się sam  </a:t>
            </a:r>
          </a:p>
          <a:p>
            <a:r>
              <a:rPr lang="en-US" dirty="0" smtClean="0"/>
              <a:t>diabeł i przed którą gotów jest uciec nawet przez dziurkę od klucza, to tytułowa  </a:t>
            </a:r>
          </a:p>
          <a:p>
            <a:r>
              <a:rPr lang="en-US" dirty="0" smtClean="0"/>
              <a:t>Pani Twardowska.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146</Words>
  <Application>Microsoft Office PowerPoint</Application>
  <PresentationFormat>On-screen Show (4:3)</PresentationFormat>
  <Paragraphs>20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WSPÓŁCZESNA FOTOGRAFIA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9</cp:revision>
  <dcterms:created xsi:type="dcterms:W3CDTF">2022-03-23T21:57:11Z</dcterms:created>
  <dcterms:modified xsi:type="dcterms:W3CDTF">2022-03-24T00:10:12Z</dcterms:modified>
</cp:coreProperties>
</file>