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2" r:id="rId3"/>
    <p:sldId id="271" r:id="rId4"/>
    <p:sldId id="270" r:id="rId5"/>
    <p:sldId id="259" r:id="rId6"/>
    <p:sldId id="268" r:id="rId7"/>
    <p:sldId id="260" r:id="rId8"/>
    <p:sldId id="265" r:id="rId9"/>
    <p:sldId id="261" r:id="rId10"/>
    <p:sldId id="262" r:id="rId11"/>
    <p:sldId id="263" r:id="rId12"/>
    <p:sldId id="264" r:id="rId13"/>
    <p:sldId id="269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956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6906DA-571D-49F4-9FFE-CCCF20385FDB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BE1853-7220-4051-AF82-5C792ED767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BE1853-7220-4051-AF82-5C792ED7677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D05E4-77CA-428A-81AB-86E9BDFD92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24440-7B1C-42FE-B39A-F01B9EA98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D05E4-77CA-428A-81AB-86E9BDFD92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24440-7B1C-42FE-B39A-F01B9EA98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D05E4-77CA-428A-81AB-86E9BDFD92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24440-7B1C-42FE-B39A-F01B9EA98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D05E4-77CA-428A-81AB-86E9BDFD92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24440-7B1C-42FE-B39A-F01B9EA98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D05E4-77CA-428A-81AB-86E9BDFD92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24440-7B1C-42FE-B39A-F01B9EA98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D05E4-77CA-428A-81AB-86E9BDFD92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24440-7B1C-42FE-B39A-F01B9EA98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D05E4-77CA-428A-81AB-86E9BDFD92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24440-7B1C-42FE-B39A-F01B9EA98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D05E4-77CA-428A-81AB-86E9BDFD92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24440-7B1C-42FE-B39A-F01B9EA98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D05E4-77CA-428A-81AB-86E9BDFD92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24440-7B1C-42FE-B39A-F01B9EA98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D05E4-77CA-428A-81AB-86E9BDFD92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24440-7B1C-42FE-B39A-F01B9EA98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D05E4-77CA-428A-81AB-86E9BDFD92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24440-7B1C-42FE-B39A-F01B9EA98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D05E4-77CA-428A-81AB-86E9BDFD92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24440-7B1C-42FE-B39A-F01B9EA98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ztery główne zasady ortograficzne - Julia Szczepani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Kinga Tetkowski - Cztery główne zasady ortograficzne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onetyczna Zasad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pic>
        <p:nvPicPr>
          <p:cNvPr id="5" name="Picture 4" descr="Fonetyczna Zasada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age0(49)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343" t="12200" b="15712"/>
          <a:stretch>
            <a:fillRect/>
          </a:stretch>
        </p:blipFill>
        <p:spPr>
          <a:xfrm>
            <a:off x="0" y="0"/>
            <a:ext cx="9144001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rezentacja bez tytuł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age0(48)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5556"/>
          <a:stretch>
            <a:fillRect/>
          </a:stretch>
        </p:blipFill>
        <p:spPr>
          <a:xfrm>
            <a:off x="-357222" y="-24"/>
            <a:ext cx="9429783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Untitled presentatio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Zasady Ortograficzne Alex Downarowicz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ztery główne zasady ortograficzne (Mar 26, 2022 at 11 14 AM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87" y="1824831"/>
            <a:ext cx="7286625" cy="4076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Zasada Konwencjonaln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Julian Pietrasik - Zasada Konwencjonaln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atryk Ulanowski - Cztery główne zasady ortograficzne 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Untitled presentation(2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ebastian Kisilewicz - Cztery główne zasady ortograficzne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</Words>
  <Application>Microsoft Office PowerPoint</Application>
  <PresentationFormat>On-screen Show (4:3)</PresentationFormat>
  <Paragraphs>1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22</cp:revision>
  <dcterms:created xsi:type="dcterms:W3CDTF">2022-03-31T00:47:44Z</dcterms:created>
  <dcterms:modified xsi:type="dcterms:W3CDTF">2022-04-01T01:02:52Z</dcterms:modified>
</cp:coreProperties>
</file>