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Default Extension="pptx" ContentType="application/vnd.openxmlformats-officedocument.presentationml.presentation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Default Extension="emf" ContentType="image/x-emf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4" r:id="rId2"/>
  </p:sldMasterIdLst>
  <p:notesMasterIdLst>
    <p:notesMasterId r:id="rId27"/>
  </p:notesMasterIdLst>
  <p:sldIdLst>
    <p:sldId id="257" r:id="rId3"/>
    <p:sldId id="289" r:id="rId4"/>
    <p:sldId id="300" r:id="rId5"/>
    <p:sldId id="256" r:id="rId6"/>
    <p:sldId id="299" r:id="rId7"/>
    <p:sldId id="298" r:id="rId8"/>
    <p:sldId id="290" r:id="rId9"/>
    <p:sldId id="263" r:id="rId10"/>
    <p:sldId id="265" r:id="rId11"/>
    <p:sldId id="270" r:id="rId12"/>
    <p:sldId id="268" r:id="rId13"/>
    <p:sldId id="272" r:id="rId14"/>
    <p:sldId id="286" r:id="rId15"/>
    <p:sldId id="273" r:id="rId16"/>
    <p:sldId id="287" r:id="rId17"/>
    <p:sldId id="278" r:id="rId18"/>
    <p:sldId id="285" r:id="rId19"/>
    <p:sldId id="280" r:id="rId20"/>
    <p:sldId id="277" r:id="rId21"/>
    <p:sldId id="281" r:id="rId22"/>
    <p:sldId id="288" r:id="rId23"/>
    <p:sldId id="295" r:id="rId24"/>
    <p:sldId id="283" r:id="rId25"/>
    <p:sldId id="297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66" d="100"/>
          <a:sy n="66" d="100"/>
        </p:scale>
        <p:origin x="-1506" y="-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68AF66-62CE-420C-BCA8-28F65E7E72DF}" type="datetimeFigureOut">
              <a:rPr lang="en-US" smtClean="0"/>
              <a:pPr/>
              <a:t>2/18/2022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718D5B-ACA7-43F0-BD11-7916236CA3C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10173b19660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10173b19660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10173b19660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10173b19660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10173b19660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10173b19660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fbec62c5a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fbec62c5a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9B119C-96BF-4A4F-B563-30103A90E212}" type="datetimeFigureOut">
              <a:rPr lang="en-US" smtClean="0"/>
              <a:pPr/>
              <a:t>2/18/2022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297DA-8A2C-47A8-BA60-8F2A6FF1910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9B119C-96BF-4A4F-B563-30103A90E212}" type="datetimeFigureOut">
              <a:rPr lang="en-US" smtClean="0"/>
              <a:pPr/>
              <a:t>2/18/2022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297DA-8A2C-47A8-BA60-8F2A6FF1910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9B119C-96BF-4A4F-B563-30103A90E212}" type="datetimeFigureOut">
              <a:rPr lang="en-US" smtClean="0"/>
              <a:pPr/>
              <a:t>2/18/2022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297DA-8A2C-47A8-BA60-8F2A6FF1910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9B119C-96BF-4A4F-B563-30103A90E212}" type="datetimeFigureOut">
              <a:rPr lang="en-US" smtClean="0"/>
              <a:pPr/>
              <a:t>2/18/2022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297DA-8A2C-47A8-BA60-8F2A6FF1910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9B119C-96BF-4A4F-B563-30103A90E212}" type="datetimeFigureOut">
              <a:rPr lang="en-US" smtClean="0"/>
              <a:pPr/>
              <a:t>2/18/2022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297DA-8A2C-47A8-BA60-8F2A6FF1910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9B119C-96BF-4A4F-B563-30103A90E212}" type="datetimeFigureOut">
              <a:rPr lang="en-US" smtClean="0"/>
              <a:pPr/>
              <a:t>2/18/2022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297DA-8A2C-47A8-BA60-8F2A6FF1910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9B119C-96BF-4A4F-B563-30103A90E212}" type="datetimeFigureOut">
              <a:rPr lang="en-US" smtClean="0"/>
              <a:pPr/>
              <a:t>2/18/2022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297DA-8A2C-47A8-BA60-8F2A6FF1910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9B119C-96BF-4A4F-B563-30103A90E212}" type="datetimeFigureOut">
              <a:rPr lang="en-US" smtClean="0"/>
              <a:pPr/>
              <a:t>2/18/2022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297DA-8A2C-47A8-BA60-8F2A6FF1910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9B119C-96BF-4A4F-B563-30103A90E212}" type="datetimeFigureOut">
              <a:rPr lang="en-US" smtClean="0"/>
              <a:pPr/>
              <a:t>2/18/2022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297DA-8A2C-47A8-BA60-8F2A6FF1910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9B119C-96BF-4A4F-B563-30103A90E212}" type="datetimeFigureOut">
              <a:rPr lang="en-US" smtClean="0"/>
              <a:pPr/>
              <a:t>2/18/2022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297DA-8A2C-47A8-BA60-8F2A6FF1910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9B119C-96BF-4A4F-B563-30103A90E212}" type="datetimeFigureOut">
              <a:rPr lang="en-US" smtClean="0"/>
              <a:pPr/>
              <a:t>2/18/2022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297DA-8A2C-47A8-BA60-8F2A6FF1910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Google Shape;62;p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915101" y="1"/>
            <a:ext cx="2228899" cy="2302500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9"/>
          <p:cNvSpPr/>
          <p:nvPr/>
        </p:nvSpPr>
        <p:spPr>
          <a:xfrm>
            <a:off x="548700" y="731600"/>
            <a:ext cx="8046600" cy="5394800"/>
          </a:xfrm>
          <a:prstGeom prst="frame">
            <a:avLst>
              <a:gd name="adj1" fmla="val 637"/>
            </a:avLst>
          </a:prstGeom>
          <a:gradFill>
            <a:gsLst>
              <a:gs pos="0">
                <a:schemeClr val="accent5"/>
              </a:gs>
              <a:gs pos="31000">
                <a:schemeClr val="accent6"/>
              </a:gs>
              <a:gs pos="69000">
                <a:schemeClr val="accent5"/>
              </a:gs>
              <a:gs pos="100000">
                <a:schemeClr val="accent6"/>
              </a:gs>
            </a:gsLst>
            <a:lin ang="2700006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64;p9"/>
          <p:cNvSpPr txBox="1">
            <a:spLocks noGrp="1"/>
          </p:cNvSpPr>
          <p:nvPr>
            <p:ph type="body" idx="1"/>
          </p:nvPr>
        </p:nvSpPr>
        <p:spPr>
          <a:xfrm>
            <a:off x="994975" y="5367067"/>
            <a:ext cx="7154100" cy="548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 rtl="0"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1pPr>
          </a:lstStyle>
          <a:p>
            <a:endParaRPr/>
          </a:p>
        </p:txBody>
      </p:sp>
      <p:sp>
        <p:nvSpPr>
          <p:cNvPr id="65" name="Google Shape;65;p9"/>
          <p:cNvSpPr txBox="1">
            <a:spLocks noGrp="1"/>
          </p:cNvSpPr>
          <p:nvPr>
            <p:ph type="sldNum" idx="12"/>
          </p:nvPr>
        </p:nvSpPr>
        <p:spPr>
          <a:xfrm>
            <a:off x="4297650" y="6126400"/>
            <a:ext cx="548700" cy="731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pic>
        <p:nvPicPr>
          <p:cNvPr id="66" name="Google Shape;66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079368"/>
            <a:ext cx="2083950" cy="27786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 + 2 columns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Google Shape;39;p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" y="3488701"/>
            <a:ext cx="1540475" cy="3369300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Google Shape;40;p6"/>
          <p:cNvSpPr/>
          <p:nvPr/>
        </p:nvSpPr>
        <p:spPr>
          <a:xfrm>
            <a:off x="548700" y="731600"/>
            <a:ext cx="8046600" cy="5394800"/>
          </a:xfrm>
          <a:prstGeom prst="frame">
            <a:avLst>
              <a:gd name="adj1" fmla="val 637"/>
            </a:avLst>
          </a:prstGeom>
          <a:gradFill>
            <a:gsLst>
              <a:gs pos="0">
                <a:schemeClr val="accent5"/>
              </a:gs>
              <a:gs pos="31000">
                <a:schemeClr val="accent6"/>
              </a:gs>
              <a:gs pos="69000">
                <a:schemeClr val="accent5"/>
              </a:gs>
              <a:gs pos="100000">
                <a:schemeClr val="accent6"/>
              </a:gs>
            </a:gsLst>
            <a:lin ang="2700006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title"/>
          </p:nvPr>
        </p:nvSpPr>
        <p:spPr>
          <a:xfrm>
            <a:off x="994975" y="1312353"/>
            <a:ext cx="7154100" cy="524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body" idx="1"/>
          </p:nvPr>
        </p:nvSpPr>
        <p:spPr>
          <a:xfrm>
            <a:off x="994975" y="2033100"/>
            <a:ext cx="3342600" cy="3596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55600" rtl="0">
              <a:spcBef>
                <a:spcPts val="600"/>
              </a:spcBef>
              <a:spcAft>
                <a:spcPts val="0"/>
              </a:spcAft>
              <a:buSzPts val="2000"/>
              <a:buChar char="⊳"/>
              <a:defRPr sz="2000"/>
            </a:lvl1pPr>
            <a:lvl2pPr marL="914400" lvl="1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2pPr>
            <a:lvl3pPr marL="1371600" lvl="2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3pPr>
            <a:lvl4pPr marL="1828800" lvl="3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body" idx="2"/>
          </p:nvPr>
        </p:nvSpPr>
        <p:spPr>
          <a:xfrm>
            <a:off x="4806447" y="2033100"/>
            <a:ext cx="3342600" cy="3596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55600" rtl="0">
              <a:spcBef>
                <a:spcPts val="600"/>
              </a:spcBef>
              <a:spcAft>
                <a:spcPts val="0"/>
              </a:spcAft>
              <a:buSzPts val="2000"/>
              <a:buChar char="⊳"/>
              <a:defRPr sz="2000"/>
            </a:lvl1pPr>
            <a:lvl2pPr marL="914400" lvl="1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2pPr>
            <a:lvl3pPr marL="1371600" lvl="2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3pPr>
            <a:lvl4pPr marL="1828800" lvl="3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sldNum" idx="12"/>
          </p:nvPr>
        </p:nvSpPr>
        <p:spPr>
          <a:xfrm>
            <a:off x="4297650" y="6126400"/>
            <a:ext cx="548700" cy="731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pic>
        <p:nvPicPr>
          <p:cNvPr id="45" name="Google Shape;45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82551" y="0"/>
            <a:ext cx="3161451" cy="26452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Subtitle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oogle Shape;15;p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10800000">
            <a:off x="0" y="4138000"/>
            <a:ext cx="2633050" cy="27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3"/>
          <p:cNvSpPr/>
          <p:nvPr/>
        </p:nvSpPr>
        <p:spPr>
          <a:xfrm>
            <a:off x="548700" y="731600"/>
            <a:ext cx="8046600" cy="5394800"/>
          </a:xfrm>
          <a:prstGeom prst="frame">
            <a:avLst>
              <a:gd name="adj1" fmla="val 637"/>
            </a:avLst>
          </a:prstGeom>
          <a:gradFill>
            <a:gsLst>
              <a:gs pos="0">
                <a:schemeClr val="accent5"/>
              </a:gs>
              <a:gs pos="31000">
                <a:schemeClr val="accent6"/>
              </a:gs>
              <a:gs pos="69000">
                <a:schemeClr val="accent5"/>
              </a:gs>
              <a:gs pos="100000">
                <a:schemeClr val="accent6"/>
              </a:gs>
            </a:gsLst>
            <a:lin ang="2700006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7" name="Google Shape;17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99750" y="-34"/>
            <a:ext cx="2644250" cy="4430235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3"/>
          <p:cNvSpPr txBox="1">
            <a:spLocks noGrp="1"/>
          </p:cNvSpPr>
          <p:nvPr>
            <p:ph type="ctrTitle"/>
          </p:nvPr>
        </p:nvSpPr>
        <p:spPr>
          <a:xfrm>
            <a:off x="994975" y="2724433"/>
            <a:ext cx="6241500" cy="815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subTitle" idx="1"/>
          </p:nvPr>
        </p:nvSpPr>
        <p:spPr>
          <a:xfrm>
            <a:off x="994975" y="3669168"/>
            <a:ext cx="6241500" cy="464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>
                <a:solidFill>
                  <a:schemeClr val="accent6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3000">
                <a:solidFill>
                  <a:schemeClr val="accent6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3000">
                <a:solidFill>
                  <a:schemeClr val="accent6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3000">
                <a:solidFill>
                  <a:schemeClr val="accent6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3000">
                <a:solidFill>
                  <a:schemeClr val="accent6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3000">
                <a:solidFill>
                  <a:schemeClr val="accent6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3000">
                <a:solidFill>
                  <a:schemeClr val="accent6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3000">
                <a:solidFill>
                  <a:schemeClr val="accent6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3000">
                <a:solidFill>
                  <a:schemeClr val="accent6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oogle Shape;21;p4"/>
          <p:cNvPicPr preferRelativeResize="0"/>
          <p:nvPr/>
        </p:nvPicPr>
        <p:blipFill rotWithShape="1">
          <a:blip r:embed="rId2">
            <a:alphaModFix/>
          </a:blip>
          <a:srcRect t="6162" b="6171"/>
          <a:stretch/>
        </p:blipFill>
        <p:spPr>
          <a:xfrm>
            <a:off x="1575576" y="1"/>
            <a:ext cx="5992849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4297659" y="5723535"/>
            <a:ext cx="548700" cy="524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grpSp>
        <p:nvGrpSpPr>
          <p:cNvPr id="2" name="Google Shape;23;p4"/>
          <p:cNvGrpSpPr/>
          <p:nvPr/>
        </p:nvGrpSpPr>
        <p:grpSpPr>
          <a:xfrm>
            <a:off x="548700" y="731534"/>
            <a:ext cx="1922400" cy="5393733"/>
            <a:chOff x="548700" y="548650"/>
            <a:chExt cx="1922400" cy="4045300"/>
          </a:xfrm>
        </p:grpSpPr>
        <p:sp>
          <p:nvSpPr>
            <p:cNvPr id="24" name="Google Shape;24;p4"/>
            <p:cNvSpPr/>
            <p:nvPr/>
          </p:nvSpPr>
          <p:spPr>
            <a:xfrm>
              <a:off x="548700" y="2569250"/>
              <a:ext cx="1735500" cy="2024700"/>
            </a:xfrm>
            <a:prstGeom prst="corner">
              <a:avLst>
                <a:gd name="adj1" fmla="val 1210"/>
                <a:gd name="adj2" fmla="val 1233"/>
              </a:avLst>
            </a:prstGeom>
            <a:gradFill>
              <a:gsLst>
                <a:gs pos="0">
                  <a:schemeClr val="accent5"/>
                </a:gs>
                <a:gs pos="31000">
                  <a:schemeClr val="accent6"/>
                </a:gs>
                <a:gs pos="69000">
                  <a:schemeClr val="accent5"/>
                </a:gs>
                <a:gs pos="100000">
                  <a:schemeClr val="accent6"/>
                </a:gs>
              </a:gsLst>
              <a:lin ang="2700006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4"/>
            <p:cNvSpPr/>
            <p:nvPr/>
          </p:nvSpPr>
          <p:spPr>
            <a:xfrm rot="10800000" flipH="1">
              <a:off x="548700" y="548650"/>
              <a:ext cx="1922400" cy="2024700"/>
            </a:xfrm>
            <a:prstGeom prst="corner">
              <a:avLst>
                <a:gd name="adj1" fmla="val 1210"/>
                <a:gd name="adj2" fmla="val 1123"/>
              </a:avLst>
            </a:prstGeom>
            <a:gradFill>
              <a:gsLst>
                <a:gs pos="0">
                  <a:schemeClr val="accent5"/>
                </a:gs>
                <a:gs pos="31000">
                  <a:schemeClr val="accent6"/>
                </a:gs>
                <a:gs pos="69000">
                  <a:schemeClr val="accent5"/>
                </a:gs>
                <a:gs pos="100000">
                  <a:schemeClr val="accent6"/>
                </a:gs>
              </a:gsLst>
              <a:lin ang="2700006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" name="Google Shape;26;p4"/>
          <p:cNvGrpSpPr/>
          <p:nvPr/>
        </p:nvGrpSpPr>
        <p:grpSpPr>
          <a:xfrm>
            <a:off x="6700500" y="731534"/>
            <a:ext cx="1894800" cy="5393733"/>
            <a:chOff x="6700500" y="548650"/>
            <a:chExt cx="1894800" cy="4045300"/>
          </a:xfrm>
        </p:grpSpPr>
        <p:sp>
          <p:nvSpPr>
            <p:cNvPr id="27" name="Google Shape;27;p4"/>
            <p:cNvSpPr/>
            <p:nvPr/>
          </p:nvSpPr>
          <p:spPr>
            <a:xfrm flipH="1">
              <a:off x="6700500" y="2569250"/>
              <a:ext cx="1894800" cy="2024700"/>
            </a:xfrm>
            <a:prstGeom prst="corner">
              <a:avLst>
                <a:gd name="adj1" fmla="val 1210"/>
                <a:gd name="adj2" fmla="val 1045"/>
              </a:avLst>
            </a:prstGeom>
            <a:gradFill>
              <a:gsLst>
                <a:gs pos="0">
                  <a:schemeClr val="accent5"/>
                </a:gs>
                <a:gs pos="31000">
                  <a:schemeClr val="accent6"/>
                </a:gs>
                <a:gs pos="69000">
                  <a:schemeClr val="accent5"/>
                </a:gs>
                <a:gs pos="100000">
                  <a:schemeClr val="accent6"/>
                </a:gs>
              </a:gsLst>
              <a:lin ang="2700006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4"/>
            <p:cNvSpPr/>
            <p:nvPr/>
          </p:nvSpPr>
          <p:spPr>
            <a:xfrm rot="10800000">
              <a:off x="6956700" y="548650"/>
              <a:ext cx="1638600" cy="2024700"/>
            </a:xfrm>
            <a:prstGeom prst="corner">
              <a:avLst>
                <a:gd name="adj1" fmla="val 1210"/>
                <a:gd name="adj2" fmla="val 1233"/>
              </a:avLst>
            </a:prstGeom>
            <a:gradFill>
              <a:gsLst>
                <a:gs pos="0">
                  <a:schemeClr val="accent5"/>
                </a:gs>
                <a:gs pos="31000">
                  <a:schemeClr val="accent6"/>
                </a:gs>
                <a:gs pos="69000">
                  <a:schemeClr val="accent5"/>
                </a:gs>
                <a:gs pos="100000">
                  <a:schemeClr val="accent6"/>
                </a:gs>
              </a:gsLst>
              <a:lin ang="2700006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9" name="Google Shape;29;p4"/>
          <p:cNvSpPr txBox="1">
            <a:spLocks noGrp="1"/>
          </p:cNvSpPr>
          <p:nvPr>
            <p:ph type="body" idx="1"/>
          </p:nvPr>
        </p:nvSpPr>
        <p:spPr>
          <a:xfrm>
            <a:off x="2907200" y="1707433"/>
            <a:ext cx="3329700" cy="3443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381000" algn="ctr" rtl="0">
              <a:spcBef>
                <a:spcPts val="600"/>
              </a:spcBef>
              <a:spcAft>
                <a:spcPts val="0"/>
              </a:spcAft>
              <a:buSzPts val="2400"/>
              <a:buChar char="⊳"/>
              <a:defRPr i="1"/>
            </a:lvl1pPr>
            <a:lvl2pPr marL="914400" lvl="1" indent="-381000" algn="ctr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 i="1"/>
            </a:lvl2pPr>
            <a:lvl3pPr marL="1371600" lvl="2" indent="-381000" algn="ctr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 i="1"/>
            </a:lvl3pPr>
            <a:lvl4pPr marL="1828800" lvl="3" indent="-381000" algn="ctr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 i="1"/>
            </a:lvl4pPr>
            <a:lvl5pPr marL="2286000" lvl="4" indent="-381000" algn="ctr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 i="1"/>
            </a:lvl5pPr>
            <a:lvl6pPr marL="2743200" lvl="5" indent="-381000" algn="ctr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 i="1"/>
            </a:lvl6pPr>
            <a:lvl7pPr marL="3200400" lvl="6" indent="-381000" algn="ctr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 i="1"/>
            </a:lvl7pPr>
            <a:lvl8pPr marL="3657600" lvl="7" indent="-381000" algn="ctr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 i="1"/>
            </a:lvl8pPr>
            <a:lvl9pPr marL="4114800" lvl="8" indent="-381000" algn="ctr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 i="1"/>
            </a:lvl9pPr>
          </a:lstStyle>
          <a:p>
            <a:endParaRPr/>
          </a:p>
        </p:txBody>
      </p:sp>
      <p:sp>
        <p:nvSpPr>
          <p:cNvPr id="30" name="Google Shape;30;p4"/>
          <p:cNvSpPr/>
          <p:nvPr/>
        </p:nvSpPr>
        <p:spPr>
          <a:xfrm>
            <a:off x="4351736" y="739562"/>
            <a:ext cx="440525" cy="413009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>
                  <a:noFill/>
                </a:ln>
                <a:gradFill>
                  <a:gsLst>
                    <a:gs pos="0">
                      <a:schemeClr val="accent5"/>
                    </a:gs>
                    <a:gs pos="31000">
                      <a:schemeClr val="accent6"/>
                    </a:gs>
                    <a:gs pos="69000">
                      <a:schemeClr val="accent5"/>
                    </a:gs>
                    <a:gs pos="100000">
                      <a:schemeClr val="accent6"/>
                    </a:gs>
                  </a:gsLst>
                  <a:lin ang="5400012" scaled="0"/>
                </a:gradFill>
                <a:latin typeface="Parisienne"/>
              </a:rPr>
              <a:t>“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992767"/>
            <a:ext cx="8520600" cy="273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3778833"/>
            <a:ext cx="8520600" cy="105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867800"/>
            <a:ext cx="85206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39999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536633"/>
            <a:ext cx="39999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740800"/>
            <a:ext cx="2808000" cy="100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852800"/>
            <a:ext cx="2808000" cy="423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600200"/>
            <a:ext cx="6367800" cy="545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67"/>
            <a:ext cx="4572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644233"/>
            <a:ext cx="4045200" cy="197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3737433"/>
            <a:ext cx="4045200" cy="16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965433"/>
            <a:ext cx="3837000" cy="492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5640767"/>
            <a:ext cx="5998800" cy="80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474833"/>
            <a:ext cx="8520600" cy="261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4202967"/>
            <a:ext cx="8520600" cy="173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9B119C-96BF-4A4F-B563-30103A90E212}" type="datetimeFigureOut">
              <a:rPr lang="en-US" smtClean="0"/>
              <a:pPr/>
              <a:t>2/18/2022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0297DA-8A2C-47A8-BA60-8F2A6FF1910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PowerPoint_Presentation1.ppt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PowerPoint_Presentation2.ppt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PowerPoint_Presentation3.ppt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PowerPoint_Presentation4.ppt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PowerPoint_Presentation5.ppt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PowerPoint_Presentation6.ppt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PowerPoint_Presentation7.ppt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PowerPoint_Presentation8.ppt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PowerPoint_Presentation9.ppt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PowerPoint_Presentation10.ppt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PowerPoint_Presentation11.ppt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PowerPoint_Presentation12.ppt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PowerPoint_Presentation13.ppt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PowerPoint_Presentation14.ppt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PowerPoint_Presentation15.ppt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PowerPoint_Presentation16.ppt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PowerPoint_Presentation17.ppt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presentationml/2006/ole">
            <p:oleObj spid="_x0000_s2050" name="Presentation" r:id="rId3" imgW="4570378" imgH="2570940" progId="PowerPoint.Show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 descr="20220204_07211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9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8610" name="Object 2"/>
          <p:cNvGraphicFramePr>
            <a:graphicFrameLocks noChangeAspect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presentationml/2006/ole">
            <p:oleObj spid="_x0000_s68610" name="Presentation" r:id="rId3" imgW="4570378" imgH="2570940" progId="PowerPoint.Show.12">
              <p:embed/>
            </p:oleObj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presentationml/2006/ole">
            <p:oleObj spid="_x0000_s1026" name="Presentation" r:id="rId3" imgW="4570378" imgH="2570940" progId="PowerPoint.Show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67586" name="Object 2"/>
          <p:cNvGraphicFramePr>
            <a:graphicFrameLocks noChangeAspect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presentationml/2006/ole">
            <p:oleObj spid="_x0000_s67586" name="Presentation" r:id="rId3" imgW="4570378" imgH="2570940" progId="PowerPoint.Show.12">
              <p:embed/>
            </p:oleObj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66562" name="Object 2"/>
          <p:cNvGraphicFramePr>
            <a:graphicFrameLocks noChangeAspect="1"/>
          </p:cNvGraphicFramePr>
          <p:nvPr/>
        </p:nvGraphicFramePr>
        <p:xfrm>
          <a:off x="0" y="0"/>
          <a:ext cx="9144000" cy="6857999"/>
        </p:xfrm>
        <a:graphic>
          <a:graphicData uri="http://schemas.openxmlformats.org/presentationml/2006/ole">
            <p:oleObj spid="_x0000_s66562" name="Presentation" r:id="rId3" imgW="4570378" imgH="2570940" progId="PowerPoint.Show.12">
              <p:embed/>
            </p:oleObj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C:\Users\Owner\Downloads\Wypisz typy błędów językowych w oparciu o informacje z podręcznika ze stron 64 -65 i podaj po 2 przykłady (Oct 29, 2021 at 4 23 AM)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6534150" y="-1368425"/>
            <a:ext cx="17278350" cy="104584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8194" name="Object 2"/>
          <p:cNvGraphicFramePr>
            <a:graphicFrameLocks noChangeAspect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presentationml/2006/ole">
            <p:oleObj spid="_x0000_s8194" name="Presentation" r:id="rId3" imgW="4570378" imgH="2570940" progId="PowerPoint.Show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10242" name="Object 2"/>
          <p:cNvGraphicFramePr>
            <a:graphicFrameLocks noChangeAspect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presentationml/2006/ole">
            <p:oleObj spid="_x0000_s10242" name="Presentation" r:id="rId3" imgW="4570378" imgH="2570940" progId="PowerPoint.Show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14338" name="Object 2"/>
          <p:cNvGraphicFramePr>
            <a:graphicFrameLocks noChangeAspect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presentationml/2006/ole">
            <p:oleObj spid="_x0000_s14338" name="Presentation" r:id="rId3" imgW="5027668" imgH="2570940" progId="PowerPoint.Show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13314" name="Object 2"/>
          <p:cNvGraphicFramePr>
            <a:graphicFrameLocks noChangeAspect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presentationml/2006/ole">
            <p:oleObj spid="_x0000_s13314" name="Presentation" r:id="rId3" imgW="4570378" imgH="2570940" progId="PowerPoint.Show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16386" name="Object 2"/>
          <p:cNvGraphicFramePr>
            <a:graphicFrameLocks noChangeAspect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presentationml/2006/ole">
            <p:oleObj spid="_x0000_s16386" name="Presentation" r:id="rId3" imgW="4570378" imgH="2570940" progId="PowerPoint.Show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4"/>
          <p:cNvSpPr txBox="1">
            <a:spLocks noGrp="1"/>
          </p:cNvSpPr>
          <p:nvPr>
            <p:ph type="title"/>
          </p:nvPr>
        </p:nvSpPr>
        <p:spPr>
          <a:xfrm>
            <a:off x="994975" y="1312353"/>
            <a:ext cx="7154100" cy="524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rgbClr val="454545"/>
                </a:solidFill>
              </a:rPr>
              <a:t>BŁĘDY FRAZEOLOGICZNE</a:t>
            </a:r>
            <a:endParaRPr sz="3900"/>
          </a:p>
        </p:txBody>
      </p:sp>
      <p:sp>
        <p:nvSpPr>
          <p:cNvPr id="90" name="Google Shape;90;p14"/>
          <p:cNvSpPr txBox="1">
            <a:spLocks noGrp="1"/>
          </p:cNvSpPr>
          <p:nvPr>
            <p:ph type="body" idx="2"/>
          </p:nvPr>
        </p:nvSpPr>
        <p:spPr>
          <a:xfrm>
            <a:off x="4806447" y="2033100"/>
            <a:ext cx="3342600" cy="3596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454545"/>
                </a:solidFill>
                <a:latin typeface="Arial"/>
                <a:ea typeface="Arial"/>
                <a:cs typeface="Arial"/>
                <a:sym typeface="Arial"/>
              </a:rPr>
              <a:t>-</a:t>
            </a:r>
            <a:r>
              <a:rPr lang="en" sz="1500">
                <a:solidFill>
                  <a:srgbClr val="454545"/>
                </a:solidFill>
                <a:latin typeface="Vidaloka"/>
                <a:ea typeface="Vidaloka"/>
                <a:cs typeface="Vidaloka"/>
                <a:sym typeface="Vidaloka"/>
              </a:rPr>
              <a:t>Czerwone sukienki już dawno wyszły z mody.(wyjść z mody-coś jest już nie modne)</a:t>
            </a:r>
            <a:endParaRPr sz="1500">
              <a:solidFill>
                <a:srgbClr val="454545"/>
              </a:solidFill>
              <a:latin typeface="Vidaloka"/>
              <a:ea typeface="Vidaloka"/>
              <a:cs typeface="Vidaloka"/>
              <a:sym typeface="Vidalok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454545"/>
                </a:solidFill>
                <a:latin typeface="Vidaloka"/>
                <a:ea typeface="Vidaloka"/>
                <a:cs typeface="Vidaloka"/>
                <a:sym typeface="Vidaloka"/>
              </a:rPr>
              <a:t>-Przemokłem do przysłowiowej suchej nitki.(poprawnie:Przemokłem do suchej nitki.)</a:t>
            </a:r>
            <a:endParaRPr sz="1500">
              <a:solidFill>
                <a:srgbClr val="454545"/>
              </a:solidFill>
              <a:latin typeface="Vidaloka"/>
              <a:ea typeface="Vidaloka"/>
              <a:cs typeface="Vidaloka"/>
              <a:sym typeface="Vidalok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454545"/>
                </a:solidFill>
                <a:latin typeface="Vidaloka"/>
                <a:ea typeface="Vidaloka"/>
                <a:cs typeface="Vidaloka"/>
                <a:sym typeface="Vidaloka"/>
              </a:rPr>
              <a:t>-Przeczytałem książkę,jak to się mówi od deski do deski.( poprawnie:Przeczytałem książkę od deski do deski.)</a:t>
            </a:r>
            <a:endParaRPr sz="1500">
              <a:solidFill>
                <a:srgbClr val="454545"/>
              </a:solidFill>
              <a:latin typeface="Vidaloka"/>
              <a:ea typeface="Vidaloka"/>
              <a:cs typeface="Vidaloka"/>
              <a:sym typeface="Vidaloka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b="1"/>
          </a:p>
        </p:txBody>
      </p:sp>
      <p:sp>
        <p:nvSpPr>
          <p:cNvPr id="91" name="Google Shape;91;p14"/>
          <p:cNvSpPr txBox="1">
            <a:spLocks noGrp="1"/>
          </p:cNvSpPr>
          <p:nvPr>
            <p:ph type="body" idx="1"/>
          </p:nvPr>
        </p:nvSpPr>
        <p:spPr>
          <a:xfrm>
            <a:off x="994975" y="2033100"/>
            <a:ext cx="3342600" cy="3596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454545"/>
                </a:solidFill>
                <a:latin typeface="Vidaloka"/>
                <a:ea typeface="Vidaloka"/>
                <a:cs typeface="Vidaloka"/>
                <a:sym typeface="Vidaloka"/>
              </a:rPr>
              <a:t>-To,czy komuś się podoba,to jest rzecz gustu.(rzecz gustu-coś jest  zależne od tego co komu się podoba)</a:t>
            </a:r>
            <a:endParaRPr sz="1500">
              <a:solidFill>
                <a:srgbClr val="454545"/>
              </a:solidFill>
              <a:latin typeface="Vidaloka"/>
              <a:ea typeface="Vidaloka"/>
              <a:cs typeface="Vidaloka"/>
              <a:sym typeface="Vidalok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454545"/>
                </a:solidFill>
                <a:latin typeface="Vidaloka"/>
                <a:ea typeface="Vidaloka"/>
                <a:cs typeface="Vidaloka"/>
                <a:sym typeface="Vidaloka"/>
              </a:rPr>
              <a:t>-Ta torebka to jest ostatni krzyk mody.(ostatni krzyk mody-najmodniejsze w ostatnim czasie)</a:t>
            </a:r>
            <a:endParaRPr sz="1500">
              <a:solidFill>
                <a:srgbClr val="454545"/>
              </a:solidFill>
              <a:latin typeface="Vidaloka"/>
              <a:ea typeface="Vidaloka"/>
              <a:cs typeface="Vidaloka"/>
              <a:sym typeface="Vidalok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/>
          </a:p>
        </p:txBody>
      </p:sp>
      <p:sp>
        <p:nvSpPr>
          <p:cNvPr id="92" name="Google Shape;92;p14"/>
          <p:cNvSpPr txBox="1">
            <a:spLocks noGrp="1"/>
          </p:cNvSpPr>
          <p:nvPr>
            <p:ph type="body" idx="2"/>
          </p:nvPr>
        </p:nvSpPr>
        <p:spPr>
          <a:xfrm>
            <a:off x="1889700" y="4801500"/>
            <a:ext cx="6399000" cy="868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accen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accent1"/>
              </a:solidFill>
            </a:endParaRPr>
          </a:p>
        </p:txBody>
      </p:sp>
      <p:sp>
        <p:nvSpPr>
          <p:cNvPr id="93" name="Google Shape;93;p14"/>
          <p:cNvSpPr txBox="1">
            <a:spLocks noGrp="1"/>
          </p:cNvSpPr>
          <p:nvPr>
            <p:ph type="sldNum" idx="12"/>
          </p:nvPr>
        </p:nvSpPr>
        <p:spPr>
          <a:xfrm>
            <a:off x="4297650" y="6126400"/>
            <a:ext cx="548700" cy="731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13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5057" name="Object 1"/>
          <p:cNvGraphicFramePr>
            <a:graphicFrameLocks noChangeAspect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presentationml/2006/ole">
            <p:oleObj spid="_x0000_s45057" name="Presentation" r:id="rId3" imgW="4570378" imgH="2570940" progId="PowerPoint.Show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6"/>
          <p:cNvSpPr txBox="1">
            <a:spLocks noGrp="1"/>
          </p:cNvSpPr>
          <p:nvPr>
            <p:ph type="ctrTitle"/>
          </p:nvPr>
        </p:nvSpPr>
        <p:spPr>
          <a:xfrm>
            <a:off x="994975" y="2724433"/>
            <a:ext cx="6241500" cy="815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rgbClr val="454545"/>
                </a:solidFill>
              </a:rPr>
              <a:t>BŁĄD STYLISTYCZNY</a:t>
            </a:r>
            <a:endParaRPr sz="2600">
              <a:solidFill>
                <a:srgbClr val="45454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16"/>
          <p:cNvSpPr txBox="1">
            <a:spLocks noGrp="1"/>
          </p:cNvSpPr>
          <p:nvPr>
            <p:ph type="subTitle" idx="1"/>
          </p:nvPr>
        </p:nvSpPr>
        <p:spPr>
          <a:xfrm>
            <a:off x="994975" y="3669168"/>
            <a:ext cx="6241500" cy="464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454545"/>
                </a:solidFill>
                <a:latin typeface="Arial"/>
                <a:ea typeface="Arial"/>
                <a:cs typeface="Arial"/>
                <a:sym typeface="Arial"/>
              </a:rPr>
              <a:t>-</a:t>
            </a:r>
            <a:r>
              <a:rPr lang="en" sz="1700">
                <a:solidFill>
                  <a:srgbClr val="454545"/>
                </a:solidFill>
                <a:latin typeface="Vidaloka"/>
                <a:ea typeface="Vidaloka"/>
                <a:cs typeface="Vidaloka"/>
                <a:sym typeface="Vidaloka"/>
              </a:rPr>
              <a:t>Adam miał pójść po mleczulko,ale niestety w trakcie drogi wykręcił orła i się połamał.</a:t>
            </a:r>
            <a:endParaRPr sz="1700">
              <a:solidFill>
                <a:srgbClr val="454545"/>
              </a:solidFill>
              <a:latin typeface="Vidaloka"/>
              <a:ea typeface="Vidaloka"/>
              <a:cs typeface="Vidaloka"/>
              <a:sym typeface="Vidalok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454545"/>
                </a:solidFill>
                <a:latin typeface="Vidaloka"/>
                <a:ea typeface="Vidaloka"/>
                <a:cs typeface="Vidaloka"/>
                <a:sym typeface="Vidaloka"/>
              </a:rPr>
              <a:t>(poprawnie:Adam miał pójść po mleko,ale niestety w trakcie drogi się przewrócił i połamał.)</a:t>
            </a:r>
            <a:endParaRPr sz="1700">
              <a:solidFill>
                <a:srgbClr val="454545"/>
              </a:solidFill>
              <a:latin typeface="Vidaloka"/>
              <a:ea typeface="Vidaloka"/>
              <a:cs typeface="Vidaloka"/>
              <a:sym typeface="Vidalok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Vidaloka"/>
              <a:ea typeface="Vidaloka"/>
              <a:cs typeface="Vidaloka"/>
              <a:sym typeface="Vidaloka"/>
            </a:endParaRPr>
          </a:p>
        </p:txBody>
      </p:sp>
      <p:sp>
        <p:nvSpPr>
          <p:cNvPr id="107" name="Google Shape;107;p16"/>
          <p:cNvSpPr txBox="1">
            <a:spLocks noGrp="1"/>
          </p:cNvSpPr>
          <p:nvPr>
            <p:ph type="body" idx="4294967295"/>
          </p:nvPr>
        </p:nvSpPr>
        <p:spPr>
          <a:xfrm>
            <a:off x="4806447" y="2033100"/>
            <a:ext cx="3342600" cy="3596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454545"/>
                </a:solidFill>
                <a:latin typeface="Arial"/>
                <a:ea typeface="Arial"/>
                <a:cs typeface="Arial"/>
                <a:sym typeface="Arial"/>
              </a:rPr>
              <a:t>-</a:t>
            </a:r>
            <a:r>
              <a:rPr lang="en" sz="1700">
                <a:solidFill>
                  <a:srgbClr val="454545"/>
                </a:solidFill>
                <a:latin typeface="Vidaloka"/>
                <a:ea typeface="Vidaloka"/>
                <a:cs typeface="Vidaloka"/>
                <a:sym typeface="Vidaloka"/>
              </a:rPr>
              <a:t>W celu uzyskania porady zadzwoń do mnie.(poprawnie jeśli potrzebujesz rady,zadzwoń do mnie)</a:t>
            </a:r>
            <a:endParaRPr sz="1700">
              <a:solidFill>
                <a:srgbClr val="454545"/>
              </a:solidFill>
              <a:latin typeface="Vidaloka"/>
              <a:ea typeface="Vidaloka"/>
              <a:cs typeface="Vidaloka"/>
              <a:sym typeface="Vidaloka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23554" name="Object 2"/>
          <p:cNvGraphicFramePr>
            <a:graphicFrameLocks noChangeAspect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presentationml/2006/ole">
            <p:oleObj spid="_x0000_s23554" name="Presentation" r:id="rId3" imgW="4570378" imgH="2570940" progId="PowerPoint.Show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5"/>
          <p:cNvSpPr txBox="1">
            <a:spLocks noGrp="1"/>
          </p:cNvSpPr>
          <p:nvPr>
            <p:ph type="title" idx="4294967295"/>
          </p:nvPr>
        </p:nvSpPr>
        <p:spPr>
          <a:xfrm>
            <a:off x="994975" y="1312353"/>
            <a:ext cx="7154100" cy="524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rgbClr val="454545"/>
                </a:solidFill>
              </a:rPr>
              <a:t>BŁĘDY SŁOWOTWÓRCZE</a:t>
            </a:r>
            <a:endParaRPr sz="2600">
              <a:solidFill>
                <a:srgbClr val="45454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15"/>
          <p:cNvSpPr txBox="1">
            <a:spLocks noGrp="1"/>
          </p:cNvSpPr>
          <p:nvPr>
            <p:ph type="body" idx="1"/>
          </p:nvPr>
        </p:nvSpPr>
        <p:spPr>
          <a:xfrm>
            <a:off x="994975" y="2065400"/>
            <a:ext cx="7154100" cy="3850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454545"/>
                </a:solidFill>
                <a:latin typeface="Vidaloka"/>
                <a:ea typeface="Vidaloka"/>
                <a:cs typeface="Vidaloka"/>
                <a:sym typeface="Vidaloka"/>
              </a:rPr>
              <a:t>-Idę dzisiaj z koleżanką do pływownia.(poprawnie pływalnię)</a:t>
            </a:r>
            <a:endParaRPr sz="2300">
              <a:solidFill>
                <a:srgbClr val="454545"/>
              </a:solidFill>
              <a:latin typeface="Vidaloka"/>
              <a:ea typeface="Vidaloka"/>
              <a:cs typeface="Vidaloka"/>
              <a:sym typeface="Vidalok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454545"/>
                </a:solidFill>
                <a:latin typeface="Vidaloka"/>
                <a:ea typeface="Vidaloka"/>
                <a:cs typeface="Vidaloka"/>
                <a:sym typeface="Vidaloka"/>
              </a:rPr>
              <a:t>-W tym miesiącu zmieniali na mojej ulicy ruryciąg.(poprawnie:rurociąg)</a:t>
            </a:r>
            <a:endParaRPr sz="2300">
              <a:solidFill>
                <a:srgbClr val="454545"/>
              </a:solidFill>
              <a:latin typeface="Vidaloka"/>
              <a:ea typeface="Vidaloka"/>
              <a:cs typeface="Vidaloka"/>
              <a:sym typeface="Vidaloka"/>
            </a:endParaRPr>
          </a:p>
          <a:p>
            <a:pPr marL="0" lvl="0" indent="0" algn="ctr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15"/>
          <p:cNvSpPr txBox="1">
            <a:spLocks noGrp="1"/>
          </p:cNvSpPr>
          <p:nvPr>
            <p:ph type="sldNum" idx="12"/>
          </p:nvPr>
        </p:nvSpPr>
        <p:spPr>
          <a:xfrm>
            <a:off x="4297650" y="6126400"/>
            <a:ext cx="548700" cy="731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17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19458" name="Object 2"/>
          <p:cNvGraphicFramePr>
            <a:graphicFrameLocks noChangeAspect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presentationml/2006/ole">
            <p:oleObj spid="_x0000_s19458" name="Presentation" r:id="rId3" imgW="4570378" imgH="2570940" progId="PowerPoint.Show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22530" name="Object 2"/>
          <p:cNvGraphicFramePr>
            <a:graphicFrameLocks noChangeAspect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presentationml/2006/ole">
            <p:oleObj spid="_x0000_s22530" name="Presentation" r:id="rId3" imgW="4570378" imgH="2570940" progId="PowerPoint.Show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24578" name="Object 2"/>
          <p:cNvGraphicFramePr>
            <a:graphicFrameLocks noChangeAspect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presentationml/2006/ole">
            <p:oleObj spid="_x0000_s24578" name="Presentation" r:id="rId3" imgW="4570378" imgH="2570940" progId="PowerPoint.Show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7"/>
          <p:cNvSpPr txBox="1">
            <a:spLocks noGrp="1"/>
          </p:cNvSpPr>
          <p:nvPr>
            <p:ph type="title" idx="4294967295"/>
          </p:nvPr>
        </p:nvSpPr>
        <p:spPr>
          <a:xfrm>
            <a:off x="3135200" y="1312367"/>
            <a:ext cx="5013900" cy="524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rgbClr val="454545"/>
                </a:solidFill>
              </a:rPr>
              <a:t>BŁĘDY FONETYCZNE</a:t>
            </a:r>
            <a:endParaRPr sz="2600">
              <a:solidFill>
                <a:srgbClr val="45454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p17"/>
          <p:cNvSpPr txBox="1">
            <a:spLocks noGrp="1"/>
          </p:cNvSpPr>
          <p:nvPr>
            <p:ph type="body" idx="1"/>
          </p:nvPr>
        </p:nvSpPr>
        <p:spPr>
          <a:xfrm>
            <a:off x="2907200" y="1707433"/>
            <a:ext cx="3329700" cy="3443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454545"/>
                </a:solidFill>
                <a:latin typeface="Vidaloka"/>
                <a:ea typeface="Vidaloka"/>
                <a:cs typeface="Vidaloka"/>
                <a:sym typeface="Vidaloka"/>
              </a:rPr>
              <a:t>-Moi rodzice idom dzisiaj na kolację do restauracji.(poprawnie:idą)</a:t>
            </a:r>
            <a:endParaRPr sz="1700">
              <a:solidFill>
                <a:srgbClr val="454545"/>
              </a:solidFill>
              <a:latin typeface="Vidaloka"/>
              <a:ea typeface="Vidaloka"/>
              <a:cs typeface="Vidaloka"/>
              <a:sym typeface="Vidalok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454545"/>
                </a:solidFill>
                <a:latin typeface="Vidaloka"/>
                <a:ea typeface="Vidaloka"/>
                <a:cs typeface="Vidaloka"/>
                <a:sym typeface="Vidaloka"/>
              </a:rPr>
              <a:t>-Czeba zaplanować w tym tygodniu kolację urodzinową.(poprawnie:trzeba)</a:t>
            </a:r>
            <a:endParaRPr sz="1700">
              <a:solidFill>
                <a:srgbClr val="454545"/>
              </a:solidFill>
              <a:latin typeface="Vidaloka"/>
              <a:ea typeface="Vidaloka"/>
              <a:cs typeface="Vidaloka"/>
              <a:sym typeface="Vidaloka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>
              <a:latin typeface="Vidaloka"/>
              <a:ea typeface="Vidaloka"/>
              <a:cs typeface="Vidaloka"/>
              <a:sym typeface="Vidaloka"/>
            </a:endParaRPr>
          </a:p>
        </p:txBody>
      </p:sp>
      <p:sp>
        <p:nvSpPr>
          <p:cNvPr id="114" name="Google Shape;114;p17"/>
          <p:cNvSpPr txBox="1">
            <a:spLocks noGrp="1"/>
          </p:cNvSpPr>
          <p:nvPr>
            <p:ph type="sldNum" idx="12"/>
          </p:nvPr>
        </p:nvSpPr>
        <p:spPr>
          <a:xfrm>
            <a:off x="4297659" y="5723535"/>
            <a:ext cx="548700" cy="524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21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64521" name="Object 9"/>
          <p:cNvGraphicFramePr>
            <a:graphicFrameLocks noChangeAspect="1"/>
          </p:cNvGraphicFramePr>
          <p:nvPr/>
        </p:nvGraphicFramePr>
        <p:xfrm>
          <a:off x="0" y="0"/>
          <a:ext cx="9143999" cy="6858000"/>
        </p:xfrm>
        <a:graphic>
          <a:graphicData uri="http://schemas.openxmlformats.org/presentationml/2006/ole">
            <p:oleObj spid="_x0000_s64521" name="Presentation" r:id="rId3" imgW="4570378" imgH="2570940" progId="PowerPoint.Show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20482" name="Object 2"/>
          <p:cNvGraphicFramePr>
            <a:graphicFrameLocks noChangeAspect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presentationml/2006/ole">
            <p:oleObj spid="_x0000_s20482" name="Presentation" r:id="rId3" imgW="6094318" imgH="3427559" progId="PowerPoint.Show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>
            <a:spLocks noGrp="1"/>
          </p:cNvSpPr>
          <p:nvPr>
            <p:ph type="body" idx="1"/>
          </p:nvPr>
        </p:nvSpPr>
        <p:spPr>
          <a:xfrm>
            <a:off x="311700" y="424767"/>
            <a:ext cx="85206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523"/>
              <a:buNone/>
            </a:pPr>
            <a:r>
              <a:rPr lang="en" sz="941" b="1" dirty="0">
                <a:solidFill>
                  <a:schemeClr val="lt1"/>
                </a:solidFill>
              </a:rPr>
              <a:t>wziąść</a:t>
            </a:r>
            <a:endParaRPr sz="941" b="1" dirty="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SzPts val="523"/>
              <a:buNone/>
            </a:pPr>
            <a:endParaRPr sz="941" b="1" dirty="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SzPts val="523"/>
              <a:buNone/>
            </a:pPr>
            <a:r>
              <a:rPr lang="en" sz="941" b="1" dirty="0">
                <a:solidFill>
                  <a:schemeClr val="lt1"/>
                </a:solidFill>
              </a:rPr>
              <a:t>Poprawna forma: wziąć. Bez dyskusji.</a:t>
            </a:r>
            <a:endParaRPr sz="941" b="1" dirty="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523"/>
              <a:buFont typeface="Arial"/>
              <a:buNone/>
            </a:pPr>
            <a:r>
              <a:rPr lang="en" sz="964" b="1" dirty="0">
                <a:solidFill>
                  <a:schemeClr val="lt1"/>
                </a:solidFill>
              </a:rPr>
              <a:t>ciężki orzech do zgryzienia</a:t>
            </a:r>
            <a:endParaRPr sz="964" b="1" dirty="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523"/>
              <a:buFont typeface="Arial"/>
              <a:buNone/>
            </a:pPr>
            <a:endParaRPr sz="964" b="1" dirty="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SzPts val="523"/>
              <a:buNone/>
            </a:pPr>
            <a:r>
              <a:rPr lang="en" sz="964" b="1" dirty="0">
                <a:solidFill>
                  <a:schemeClr val="lt1"/>
                </a:solidFill>
              </a:rPr>
              <a:t>Domyślam się, że ciężki orzech to też pewien problem, bo kto by go z ziemi podniósł, ale w tym przypadku poprawna forma to: twardy orzech do zgryzienia. Nie inaczej.</a:t>
            </a:r>
            <a:endParaRPr sz="964" b="1" dirty="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SzPts val="523"/>
              <a:buNone/>
            </a:pPr>
            <a:r>
              <a:rPr lang="en" sz="964" b="1" dirty="0">
                <a:solidFill>
                  <a:schemeClr val="lt1"/>
                </a:solidFill>
              </a:rPr>
              <a:t>ilość mieszkańców</a:t>
            </a:r>
            <a:endParaRPr sz="964" b="1" dirty="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SzPts val="523"/>
              <a:buNone/>
            </a:pPr>
            <a:endParaRPr sz="964" b="1" dirty="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SzPts val="523"/>
              <a:buNone/>
            </a:pPr>
            <a:r>
              <a:rPr lang="en" sz="964" b="1" dirty="0">
                <a:solidFill>
                  <a:schemeClr val="lt1"/>
                </a:solidFill>
              </a:rPr>
              <a:t>Wszystko, co da się policzyć, obejmujemy słowem liczba. A zatem: liczba mieszkańców, liczba drzew, liczba ziarenek piasku.</a:t>
            </a:r>
            <a:endParaRPr sz="964" b="1" dirty="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SzPts val="523"/>
              <a:buNone/>
            </a:pPr>
            <a:r>
              <a:rPr lang="en" sz="964" b="1" dirty="0">
                <a:solidFill>
                  <a:schemeClr val="lt1"/>
                </a:solidFill>
              </a:rPr>
              <a:t>siódmy październik</a:t>
            </a:r>
            <a:endParaRPr sz="964" b="1" dirty="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SzPts val="523"/>
              <a:buNone/>
            </a:pPr>
            <a:endParaRPr sz="964" b="1" dirty="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SzPts val="523"/>
              <a:buNone/>
            </a:pPr>
            <a:r>
              <a:rPr lang="en" sz="964" b="1" dirty="0">
                <a:solidFill>
                  <a:schemeClr val="lt1"/>
                </a:solidFill>
              </a:rPr>
              <a:t>Może dla niektórych będzie to zaskoczeniem, ale nie, dziś nie jest siódmy październik. Jest siódmy października. Miesiąc nie krowa i podlega odmianie.</a:t>
            </a:r>
            <a:endParaRPr sz="964" b="1" dirty="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0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523"/>
              <a:buFont typeface="Arial"/>
              <a:buNone/>
            </a:pPr>
            <a:endParaRPr sz="665" b="1" dirty="0">
              <a:solidFill>
                <a:schemeClr val="l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</TotalTime>
  <Words>290</Words>
  <Application>Microsoft Office PowerPoint</Application>
  <PresentationFormat>On-screen Show (4:3)</PresentationFormat>
  <Paragraphs>31</Paragraphs>
  <Slides>24</Slides>
  <Notes>5</Notes>
  <HiddenSlides>0</HiddenSlides>
  <MMClips>0</MMClips>
  <ScaleCrop>false</ScaleCrop>
  <HeadingPairs>
    <vt:vector size="6" baseType="variant">
      <vt:variant>
        <vt:lpstr>Theme</vt:lpstr>
      </vt:variant>
      <vt:variant>
        <vt:i4>2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Office Theme</vt:lpstr>
      <vt:lpstr>Simple Light</vt:lpstr>
      <vt:lpstr>Presentation</vt:lpstr>
      <vt:lpstr>Microsoft Office PowerPoint Presentation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BŁĘDY FRAZEOLOGICZNE</vt:lpstr>
      <vt:lpstr>Slide 14</vt:lpstr>
      <vt:lpstr>BŁĄD STYLISTYCZNY </vt:lpstr>
      <vt:lpstr>Slide 16</vt:lpstr>
      <vt:lpstr>BŁĘDY SŁOWOTWÓRCZE </vt:lpstr>
      <vt:lpstr>Slide 18</vt:lpstr>
      <vt:lpstr>Slide 19</vt:lpstr>
      <vt:lpstr>Slide 20</vt:lpstr>
      <vt:lpstr>BŁĘDY FONETYCZNE </vt:lpstr>
      <vt:lpstr>Slide 22</vt:lpstr>
      <vt:lpstr>Slide 23</vt:lpstr>
      <vt:lpstr>Slide 24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Owner</dc:creator>
  <cp:lastModifiedBy>Owner</cp:lastModifiedBy>
  <cp:revision>21</cp:revision>
  <dcterms:created xsi:type="dcterms:W3CDTF">2022-02-18T01:45:08Z</dcterms:created>
  <dcterms:modified xsi:type="dcterms:W3CDTF">2022-02-19T01:00:57Z</dcterms:modified>
</cp:coreProperties>
</file>