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0" r:id="rId3"/>
    <p:sldId id="268" r:id="rId4"/>
    <p:sldId id="304" r:id="rId5"/>
    <p:sldId id="300" r:id="rId6"/>
    <p:sldId id="260" r:id="rId7"/>
    <p:sldId id="286" r:id="rId8"/>
    <p:sldId id="302" r:id="rId9"/>
    <p:sldId id="280" r:id="rId10"/>
    <p:sldId id="271" r:id="rId11"/>
    <p:sldId id="324" r:id="rId12"/>
    <p:sldId id="321" r:id="rId13"/>
    <p:sldId id="272" r:id="rId14"/>
    <p:sldId id="305" r:id="rId15"/>
    <p:sldId id="275" r:id="rId16"/>
    <p:sldId id="311" r:id="rId17"/>
    <p:sldId id="313" r:id="rId18"/>
    <p:sldId id="263" r:id="rId19"/>
    <p:sldId id="295" r:id="rId20"/>
    <p:sldId id="297" r:id="rId21"/>
    <p:sldId id="325" r:id="rId22"/>
    <p:sldId id="265" r:id="rId23"/>
    <p:sldId id="322" r:id="rId24"/>
    <p:sldId id="276" r:id="rId25"/>
    <p:sldId id="308" r:id="rId26"/>
    <p:sldId id="312" r:id="rId27"/>
    <p:sldId id="287" r:id="rId28"/>
    <p:sldId id="269" r:id="rId29"/>
    <p:sldId id="277" r:id="rId30"/>
    <p:sldId id="316" r:id="rId31"/>
    <p:sldId id="323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4B5EC2-75B6-44E7-9E62-0E916ABD8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14E0B55-E62A-428E-9D76-3C38A85EF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1E9D1E-6F6C-436F-9F71-20A422F5C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6E3020C-5891-4B3B-9977-7C925B546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CA35E80-0AEA-4EF4-8C59-D0810CA0D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3003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7B98D5-A7D2-45AB-B010-C8333687A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89300F-6C09-4BEA-85EC-5FA252B93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80812B4-C71A-419F-9767-4A391F86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F51DA11-8A7E-45EE-BEB8-12F69D4B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CE78DF-4C4A-4203-A6EA-21888C571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2952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09533B-B252-46F8-81E1-0EEEB5231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20336FD-DB33-4DD3-AEFA-66E65F974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CE6796-FF73-4C1C-9E9E-BF67D4CB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943AFF-2836-4C62-8E39-EE17E58E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20C828E-2BC9-421F-BEC9-F6460931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5778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4B608F-A773-4349-9534-E88EAC1F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FCE027-E7CE-4B78-ACC7-BCB14803E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72999E2-B837-48E7-B398-EB5958AD4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2478252-EE4C-478A-858C-4B8F082E1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1C3300-CEF3-4712-AE24-15D847582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B586E9F-5B08-4943-AD96-D5C1B1CE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577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334199-60F5-4197-91DD-9AC5F3D05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A7E82A-9454-4B92-9DD6-9929B871E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8819B0-5D3B-4F42-985B-1586C24DA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A90B60C-2CE3-48C6-B002-2C0D23F91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EE12A45-CD9A-40E7-B501-60D14E4E6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F1242D9-2839-4EB1-982E-3BF10F16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6A9ECA0-9900-4D07-91CE-0CE927A3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F768703-4B68-470E-B586-E8F603164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468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62BA54-1CC4-4162-8755-D8E121E1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B31462B-636B-419E-92B9-6862C3037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190B42F-6D8C-465F-B842-62F226461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3D1AA01-F689-49E2-95BC-E78023FDE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467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6A83282-8F6B-4EC0-8A63-0A595F66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3DB7F27-49AD-442B-9E63-3B15A89E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BABFA1-20B8-4C2F-8E5B-69FC6A80A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4199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753114-7609-4332-8A77-4C79285DA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26CBC9-A50B-4ABF-816C-6AB211480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D093664-5E9C-4692-98EA-B11A2D473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04BE29-0F2C-4702-9553-674DB860A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C42E007-6A0E-4070-A240-FFDE2BD0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30D3816-CC1B-4ED0-86E3-CD681B3B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01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58C7C-8F60-4E95-B7D6-4741D2DE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EE9AC96-EF97-4A93-998B-82CC98622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92B6779-E938-4C7C-89EE-C9663F2EC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D67A4F-512E-4D00-8B2C-EC8FD271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AD7CF10-4C70-44E4-AF12-AAA2D31FA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B3A571A-40CE-41EE-A4B0-5DAC02A7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0283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3223E3-B616-405D-BDCA-8552C484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6B587C1-D1B1-4415-A99B-B4AB8E06D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C355F1-13A2-4BC6-924F-10924A01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8F6B43-E1A1-49AB-A425-B2986E29D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2EF375-9C45-4B71-B1B8-F342A040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5649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1CF8A75-773D-4C62-8F70-185B60A9F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C51B99C-87CF-49CF-8AFC-E8C99FE3A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4D9B5E2-616B-41DE-A38A-DAED1B9BE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1D6E58-52BA-47AF-A5C1-802C12453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46A3B37-9026-4C0E-98E8-6C87842F4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5319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70E8A25-56BF-40BC-AF73-76A82DDA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9BBAC3-A44C-4351-85FF-1840819CB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ED22DB3-141B-429B-83D0-7FE3FDB4F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AD4C5-D9B0-4CF4-8261-08B88E26AC9F}" type="datetimeFigureOut">
              <a:rPr lang="pl-PL" smtClean="0"/>
              <a:t>06.06.2021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544633E-A72E-4787-BADB-06F2BD527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EF2198-7A94-49AC-823A-4397D10F2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7F0CD-303B-4F42-980D-858C76FD0E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507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bg1"/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667F3131-3B4A-4B3B-B457-CC88DB20E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7415" y="2959413"/>
            <a:ext cx="9144000" cy="1655762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r>
              <a:rPr lang="pl-PL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CF6A598-FCA8-465E-B434-331560CA3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111" y="4792059"/>
            <a:ext cx="4932608" cy="112046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F840AAD-1438-45B8-AD5F-134B2047D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610" y="942674"/>
            <a:ext cx="2150893" cy="173220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00F813C-6193-4487-98AD-F47CC2BD8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644" y="835027"/>
            <a:ext cx="1842268" cy="175057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938946A-921F-4E2C-BBA9-AB7F43B89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738" y="876012"/>
            <a:ext cx="1756856" cy="170958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900E4195-DEED-4179-BC79-33F489D339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399" y="825004"/>
            <a:ext cx="2252831" cy="1947502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574C274-758E-42F7-8637-C9DFF092F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1292" y="949113"/>
            <a:ext cx="2305318" cy="1725769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176FE596-2596-4E28-BB86-91636684C2EC}"/>
              </a:ext>
            </a:extLst>
          </p:cNvPr>
          <p:cNvSpPr txBox="1"/>
          <p:nvPr/>
        </p:nvSpPr>
        <p:spPr>
          <a:xfrm>
            <a:off x="5149912" y="6220573"/>
            <a:ext cx="2642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Rok szkolny 2020/2021</a:t>
            </a:r>
          </a:p>
        </p:txBody>
      </p:sp>
    </p:spTree>
    <p:extLst>
      <p:ext uri="{BB962C8B-B14F-4D97-AF65-F5344CB8AC3E}">
        <p14:creationId xmlns:p14="http://schemas.microsoft.com/office/powerpoint/2010/main" val="1230183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656D33-DD9E-4C95-A70A-A1688351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dirty="0">
                <a:latin typeface="Comic Sans MS" panose="030F0702030302020204" pitchFamily="66" charset="0"/>
              </a:rPr>
            </a:br>
            <a:br>
              <a:rPr lang="pl-PL" dirty="0">
                <a:latin typeface="Comic Sans MS" panose="030F0702030302020204" pitchFamily="66" charset="0"/>
              </a:rPr>
            </a:br>
            <a:br>
              <a:rPr lang="pl-PL" dirty="0">
                <a:latin typeface="Comic Sans MS" panose="030F0702030302020204" pitchFamily="66" charset="0"/>
              </a:rPr>
            </a:br>
            <a:r>
              <a:rPr lang="pl-PL" dirty="0">
                <a:latin typeface="Comic Sans MS" panose="030F0702030302020204" pitchFamily="66" charset="0"/>
              </a:rPr>
              <a:t>Konkurs przebiegał w trzech </a:t>
            </a:r>
            <a:br>
              <a:rPr lang="pl-PL" dirty="0">
                <a:latin typeface="Comic Sans MS" panose="030F0702030302020204" pitchFamily="66" charset="0"/>
              </a:rPr>
            </a:br>
            <a:r>
              <a:rPr lang="pl-PL" dirty="0">
                <a:latin typeface="Comic Sans MS" panose="030F0702030302020204" pitchFamily="66" charset="0"/>
              </a:rPr>
              <a:t>kategoriach wiekowych</a:t>
            </a:r>
            <a:br>
              <a:rPr lang="pl-PL" dirty="0">
                <a:latin typeface="Comic Sans MS" panose="030F0702030302020204" pitchFamily="66" charset="0"/>
              </a:rPr>
            </a:br>
            <a:br>
              <a:rPr lang="pl-PL" dirty="0">
                <a:latin typeface="Comic Sans MS" panose="030F0702030302020204" pitchFamily="66" charset="0"/>
              </a:rPr>
            </a:br>
            <a:r>
              <a:rPr lang="pl-PL" dirty="0">
                <a:latin typeface="Comic Sans MS" panose="030F0702030302020204" pitchFamily="66" charset="0"/>
              </a:rPr>
              <a:t>***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B4140B-BA50-4073-88C9-3EEC7E223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702" y="2900515"/>
            <a:ext cx="10252587" cy="28906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C00000"/>
                </a:solidFill>
                <a:latin typeface="Comic Sans MS" panose="030F0702030302020204" pitchFamily="66" charset="0"/>
              </a:rPr>
              <a:t>Klasy I – IV szkół podstawowych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dirty="0">
                <a:latin typeface="Comic Sans MS" panose="030F0702030302020204" pitchFamily="66" charset="0"/>
              </a:rPr>
              <a:t>Zadanie polegało na wykonaniu przez uczniów wraz                 z rodzicami lub opiekunami ilustracji                                               do ulubionej polskiej książki.</a:t>
            </a:r>
          </a:p>
        </p:txBody>
      </p:sp>
    </p:spTree>
    <p:extLst>
      <p:ext uri="{BB962C8B-B14F-4D97-AF65-F5344CB8AC3E}">
        <p14:creationId xmlns:p14="http://schemas.microsoft.com/office/powerpoint/2010/main" val="2556884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7B92B57-6BF3-4602-89BB-DADEAEB9D38F}"/>
              </a:ext>
            </a:extLst>
          </p:cNvPr>
          <p:cNvSpPr txBox="1"/>
          <p:nvPr/>
        </p:nvSpPr>
        <p:spPr>
          <a:xfrm>
            <a:off x="6310644" y="3179965"/>
            <a:ext cx="560181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 MIEJSCE</a:t>
            </a:r>
          </a:p>
          <a:p>
            <a:pPr algn="ctr"/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 kategorii szkoły podstawowe klasy I - IV</a:t>
            </a:r>
          </a:p>
          <a:p>
            <a:pPr algn="ctr"/>
            <a:endParaRPr lang="pl-PL" dirty="0"/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FELIX GRUDA-OSMOLA 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1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w Nowym Jorku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„Drzewo do samego Nieba” Maria Terlikowska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95C9956-EF46-4620-A898-03336820E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46" y="182597"/>
            <a:ext cx="5357774" cy="6492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B4BEDF5-AA46-4D1F-837D-5A58C2422396}"/>
              </a:ext>
            </a:extLst>
          </p:cNvPr>
          <p:cNvSpPr txBox="1"/>
          <p:nvPr/>
        </p:nvSpPr>
        <p:spPr>
          <a:xfrm>
            <a:off x="6761987" y="585761"/>
            <a:ext cx="4054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</a:rPr>
              <a:t>z  okazji Szkolnych Dni Książki i Prasy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B9592C8-DFA3-463D-BBD3-B915B0288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663" y="1297885"/>
            <a:ext cx="5401524" cy="1585097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8AC9F15-9E25-4C13-B805-80BBA582C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297" y="0"/>
            <a:ext cx="1163704" cy="1127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085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9F27AC2-B796-49C8-9449-B794E5E2D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40" y="137652"/>
            <a:ext cx="5490094" cy="6537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006CB9B-0A77-4AFD-AF7F-63508FCC3329}"/>
              </a:ext>
            </a:extLst>
          </p:cNvPr>
          <p:cNvSpPr txBox="1"/>
          <p:nvPr/>
        </p:nvSpPr>
        <p:spPr>
          <a:xfrm>
            <a:off x="6636611" y="532241"/>
            <a:ext cx="3835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991B337-6388-4561-BB65-317863C66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05290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7C96675-FEA9-4752-8B3C-DEE3C4ABDE37}"/>
              </a:ext>
            </a:extLst>
          </p:cNvPr>
          <p:cNvSpPr txBox="1"/>
          <p:nvPr/>
        </p:nvSpPr>
        <p:spPr>
          <a:xfrm>
            <a:off x="5837838" y="2817106"/>
            <a:ext cx="6194322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II  MIEJSCE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I - IV</a:t>
            </a:r>
          </a:p>
          <a:p>
            <a:pPr algn="ctr"/>
            <a:endParaRPr lang="pl-PL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HANNA  CHMIELEWSKI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3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  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„Przygody Koziołka Matołka”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318F4F0-45CD-435F-B904-488392BF6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045" y="12975"/>
            <a:ext cx="1236955" cy="117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8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87D256A-0B12-4682-AC97-8324FE5B5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1" y="193137"/>
            <a:ext cx="5884179" cy="6473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9E5F100-1E6C-4918-83C4-1804696A89A7}"/>
              </a:ext>
            </a:extLst>
          </p:cNvPr>
          <p:cNvSpPr txBox="1"/>
          <p:nvPr/>
        </p:nvSpPr>
        <p:spPr>
          <a:xfrm>
            <a:off x="6647997" y="588943"/>
            <a:ext cx="411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C9A5CAB-2A42-4593-BD35-6AE8373CF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579" y="1250088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E784A2F-2D6D-4330-9474-2565FD0F3F17}"/>
              </a:ext>
            </a:extLst>
          </p:cNvPr>
          <p:cNvSpPr txBox="1"/>
          <p:nvPr/>
        </p:nvSpPr>
        <p:spPr>
          <a:xfrm>
            <a:off x="6469626" y="2659057"/>
            <a:ext cx="510294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II  MIEJSCE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I - IV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GABRIELA ZUZANNA MASŁOWSKI </a:t>
            </a:r>
          </a:p>
          <a:p>
            <a:pPr algn="ctr"/>
            <a:endParaRPr lang="pl-PL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2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                 w Toronto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</a:t>
            </a:r>
            <a:r>
              <a:rPr lang="pl-PL" dirty="0" err="1">
                <a:latin typeface="Comic Sans MS" panose="030F0702030302020204" pitchFamily="66" charset="0"/>
              </a:rPr>
              <a:t>Plastusiowy</a:t>
            </a:r>
            <a:r>
              <a:rPr lang="pl-PL" dirty="0">
                <a:latin typeface="Comic Sans MS" panose="030F0702030302020204" pitchFamily="66" charset="0"/>
              </a:rPr>
              <a:t> Pamiętnik" Marii Kownackiej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CBBD6D9-224C-44C9-AD8C-A6BD360BC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391" y="0"/>
            <a:ext cx="1338608" cy="11540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0321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E8CD049-C771-4E7C-97C6-8E9A9503E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07" y="366154"/>
            <a:ext cx="6093501" cy="6125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8499E5C-1BFC-407A-B48E-622DCD732DD0}"/>
              </a:ext>
            </a:extLst>
          </p:cNvPr>
          <p:cNvSpPr txBox="1"/>
          <p:nvPr/>
        </p:nvSpPr>
        <p:spPr>
          <a:xfrm>
            <a:off x="7006359" y="589808"/>
            <a:ext cx="4134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930CA47-BA23-413F-B89B-18E9541A4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563" y="1267781"/>
            <a:ext cx="5401524" cy="1585097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5F8E8D9-4228-4CF0-9BA1-C6AC9BF6BECA}"/>
              </a:ext>
            </a:extLst>
          </p:cNvPr>
          <p:cNvSpPr txBox="1"/>
          <p:nvPr/>
        </p:nvSpPr>
        <p:spPr>
          <a:xfrm>
            <a:off x="6797198" y="2971823"/>
            <a:ext cx="504825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latin typeface="Comic Sans MS" panose="030F0702030302020204" pitchFamily="66" charset="0"/>
              </a:rPr>
              <a:t>III  MIEJSCE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I – IV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JULIA BRODZICZ-POKRZYWA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3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                 w Toronto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„Niesamowite przygody dziesięciu skarpetek”</a:t>
            </a:r>
          </a:p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1C6273B6-D1B0-40B9-809C-AB81F774D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6353" y="27167"/>
            <a:ext cx="1305647" cy="11216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8480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48EE74E-4FE6-4784-B7A6-AEF17992BED2}"/>
              </a:ext>
            </a:extLst>
          </p:cNvPr>
          <p:cNvSpPr txBox="1"/>
          <p:nvPr/>
        </p:nvSpPr>
        <p:spPr>
          <a:xfrm>
            <a:off x="7384042" y="2157819"/>
            <a:ext cx="442451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APOLONIA DUDA </a:t>
            </a:r>
          </a:p>
          <a:p>
            <a:pPr algn="ctr"/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klasa 4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w Montrealu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”Szelmostwa lisa Witalisa” Jan Brzechwa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67BA14E-0760-4D08-A2F8-AA8FA0F5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12061" y="716993"/>
            <a:ext cx="5023562" cy="6698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E47BD0E-6BB1-4788-8DDC-EA2463016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80" y="-30844"/>
            <a:ext cx="5401524" cy="158509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8DF2822-00F2-420A-88E8-D5E71B4FF28C}"/>
              </a:ext>
            </a:extLst>
          </p:cNvPr>
          <p:cNvSpPr txBox="1"/>
          <p:nvPr/>
        </p:nvSpPr>
        <p:spPr>
          <a:xfrm>
            <a:off x="7554729" y="1051038"/>
            <a:ext cx="3790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0F11A5-AE78-4B0B-B9C7-11873C937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6785" y="18549"/>
            <a:ext cx="1495215" cy="12029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2527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CE76D17-9079-4405-96E8-45C109300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08612" y="734989"/>
            <a:ext cx="5081176" cy="6781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E7E4F37-8578-44AF-AFF6-A88B476C8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18" y="0"/>
            <a:ext cx="5401524" cy="158509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5825861-0B82-4DF3-87F4-035FD2BE9ABF}"/>
              </a:ext>
            </a:extLst>
          </p:cNvPr>
          <p:cNvSpPr txBox="1"/>
          <p:nvPr/>
        </p:nvSpPr>
        <p:spPr>
          <a:xfrm>
            <a:off x="7510615" y="1261931"/>
            <a:ext cx="39722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49BD943-8064-4B7D-9679-A4DAD9A8187A}"/>
              </a:ext>
            </a:extLst>
          </p:cNvPr>
          <p:cNvSpPr txBox="1"/>
          <p:nvPr/>
        </p:nvSpPr>
        <p:spPr>
          <a:xfrm>
            <a:off x="7381568" y="2454761"/>
            <a:ext cx="423032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ALEXANDRA ZIĘTEK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klasa 4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”Zła Zima”             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Maria Konopnicka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F5EF360-C81B-4EBA-BA7B-473CBBC4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043" y="-19074"/>
            <a:ext cx="1347957" cy="12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3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18164D3-115E-4F48-987C-97FB3984D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26" y="194831"/>
            <a:ext cx="4770398" cy="6468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55BD48A-A460-4214-9B90-FB9092B6978C}"/>
              </a:ext>
            </a:extLst>
          </p:cNvPr>
          <p:cNvSpPr txBox="1"/>
          <p:nvPr/>
        </p:nvSpPr>
        <p:spPr>
          <a:xfrm>
            <a:off x="6683265" y="456041"/>
            <a:ext cx="4205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F699B71-204D-4C59-ABD2-595F6CAF1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85226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23FC441-24A8-4FFC-977C-67CB30BD34E1}"/>
              </a:ext>
            </a:extLst>
          </p:cNvPr>
          <p:cNvSpPr txBox="1"/>
          <p:nvPr/>
        </p:nvSpPr>
        <p:spPr>
          <a:xfrm>
            <a:off x="5865947" y="2930817"/>
            <a:ext cx="6096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ROKSANA FIJAŁKOWSKA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4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Waszyngtonie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„Portret Pana Kleksa”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2106EF9-AB1B-4FA9-8470-FCDE57122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3277" y="0"/>
            <a:ext cx="1368723" cy="10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19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4056DD9-B303-4C1E-8387-E493C0C47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60" y="212480"/>
            <a:ext cx="5389087" cy="6443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ED8479EA-87F1-44CE-8344-C0C881C6AE18}"/>
              </a:ext>
            </a:extLst>
          </p:cNvPr>
          <p:cNvSpPr txBox="1"/>
          <p:nvPr/>
        </p:nvSpPr>
        <p:spPr>
          <a:xfrm>
            <a:off x="6303168" y="451818"/>
            <a:ext cx="41635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03EFE7E-5290-4E80-8DF1-26D19E4E6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826" y="1098149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1D59B19-B7B5-4BC1-8F34-D05AAA6B1ADB}"/>
              </a:ext>
            </a:extLst>
          </p:cNvPr>
          <p:cNvSpPr txBox="1"/>
          <p:nvPr/>
        </p:nvSpPr>
        <p:spPr>
          <a:xfrm>
            <a:off x="6551155" y="2621102"/>
            <a:ext cx="527210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sz="2400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FILIP DUDA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1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Montrealu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„Gąska Balbinka” Anna Hoffmann, Maria Terlikowska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0406C43-C2D9-41C0-8A7E-46C428A12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225" y="1"/>
            <a:ext cx="1469957" cy="11826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6897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75DB366-07E9-4D90-90E8-4DF0191FE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44" y="1111045"/>
            <a:ext cx="6541882" cy="54535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F62CA8D-2978-4B16-AD85-CBE96B93E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426" y="1111045"/>
            <a:ext cx="5401524" cy="1585097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5BDC02D-C122-4AF2-8D3D-A39A54C23F4A}"/>
              </a:ext>
            </a:extLst>
          </p:cNvPr>
          <p:cNvSpPr txBox="1"/>
          <p:nvPr/>
        </p:nvSpPr>
        <p:spPr>
          <a:xfrm>
            <a:off x="1522869" y="293414"/>
            <a:ext cx="42856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16CAB93-3277-40AF-8EDE-031774364BEC}"/>
              </a:ext>
            </a:extLst>
          </p:cNvPr>
          <p:cNvSpPr txBox="1"/>
          <p:nvPr/>
        </p:nvSpPr>
        <p:spPr>
          <a:xfrm>
            <a:off x="7098890" y="2949347"/>
            <a:ext cx="4699819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sz="2000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JUSTYNA PAUL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4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w Nowym Jorku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„Chatka Puchatka”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527CF7E-7868-4809-AD3C-55D3BA12E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2901" y="0"/>
            <a:ext cx="1283049" cy="1243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6698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D232ED48-4A9E-4425-9948-542BDBFAE713}"/>
              </a:ext>
            </a:extLst>
          </p:cNvPr>
          <p:cNvSpPr txBox="1"/>
          <p:nvPr/>
        </p:nvSpPr>
        <p:spPr>
          <a:xfrm>
            <a:off x="2015611" y="502745"/>
            <a:ext cx="870154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latin typeface="Comic Sans MS" panose="030F0702030302020204" pitchFamily="66" charset="0"/>
              </a:rPr>
              <a:t>Konkurs przebiegał w trzech  kategoriach wiekowych</a:t>
            </a:r>
          </a:p>
          <a:p>
            <a:pPr algn="ctr"/>
            <a:endParaRPr lang="pl-PL" sz="4000" dirty="0">
              <a:latin typeface="Comic Sans MS" panose="030F0702030302020204" pitchFamily="66" charset="0"/>
            </a:endParaRPr>
          </a:p>
          <a:p>
            <a:pPr algn="ctr"/>
            <a:r>
              <a:rPr lang="pl-PL" sz="4000" dirty="0">
                <a:latin typeface="Comic Sans MS" panose="030F0702030302020204" pitchFamily="66" charset="0"/>
              </a:rPr>
              <a:t>***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0D5A391-79ED-4BC4-AE55-757A35687AA1}"/>
              </a:ext>
            </a:extLst>
          </p:cNvPr>
          <p:cNvSpPr txBox="1"/>
          <p:nvPr/>
        </p:nvSpPr>
        <p:spPr>
          <a:xfrm>
            <a:off x="1887793" y="3293264"/>
            <a:ext cx="95372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Klasy V–VIII szkół podstawowych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800" dirty="0">
              <a:latin typeface="Comic Sans MS" panose="030F0702030302020204" pitchFamily="66" charset="0"/>
            </a:endParaRPr>
          </a:p>
          <a:p>
            <a:pPr algn="ctr"/>
            <a:r>
              <a:rPr lang="pl-PL" sz="2800" dirty="0">
                <a:latin typeface="Comic Sans MS" panose="030F0702030302020204" pitchFamily="66" charset="0"/>
              </a:rPr>
              <a:t> Zadaniem uczniów było wykonanie fotografii,                            na której uwieczniony będzie uczeń ucharakteryzowany na wybraną polską postać literacką.</a:t>
            </a:r>
          </a:p>
        </p:txBody>
      </p:sp>
    </p:spTree>
    <p:extLst>
      <p:ext uri="{BB962C8B-B14F-4D97-AF65-F5344CB8AC3E}">
        <p14:creationId xmlns:p14="http://schemas.microsoft.com/office/powerpoint/2010/main" val="3360627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915B90B-C3ED-4ED6-A440-F072D0CC4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59" y="144059"/>
            <a:ext cx="5401524" cy="6569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5B0FC1F-5BC7-435D-B459-8BDA87333D2D}"/>
              </a:ext>
            </a:extLst>
          </p:cNvPr>
          <p:cNvSpPr txBox="1"/>
          <p:nvPr/>
        </p:nvSpPr>
        <p:spPr>
          <a:xfrm>
            <a:off x="6328503" y="408560"/>
            <a:ext cx="4283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CA3B096-DF43-443C-8078-48B7413F0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460" y="1157352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388C7D7-5EDA-41DF-B1F0-15E4AFAD9158}"/>
              </a:ext>
            </a:extLst>
          </p:cNvPr>
          <p:cNvSpPr txBox="1"/>
          <p:nvPr/>
        </p:nvSpPr>
        <p:spPr>
          <a:xfrm>
            <a:off x="5769460" y="2826404"/>
            <a:ext cx="594851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 MIEJSCE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KRYSTIAN BATORSKI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6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w Waszyngtonie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„Jako Muzykant”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599CD3A-6E74-4BEB-BCED-8769806A8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1942" y="0"/>
            <a:ext cx="1580058" cy="118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25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21E54D4B-ACF6-4F05-9442-611044CD6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57" y="156571"/>
            <a:ext cx="5193145" cy="6544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32602CF-C21F-4367-95B9-8196CFEB3516}"/>
              </a:ext>
            </a:extLst>
          </p:cNvPr>
          <p:cNvSpPr txBox="1"/>
          <p:nvPr/>
        </p:nvSpPr>
        <p:spPr>
          <a:xfrm>
            <a:off x="6479327" y="312752"/>
            <a:ext cx="4060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740002-A035-41B0-AAF9-70599039E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712" y="1245349"/>
            <a:ext cx="5401524" cy="158509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2F751-B2F2-4FD6-A959-8ED0B794249E}"/>
              </a:ext>
            </a:extLst>
          </p:cNvPr>
          <p:cNvSpPr txBox="1"/>
          <p:nvPr/>
        </p:nvSpPr>
        <p:spPr>
          <a:xfrm>
            <a:off x="6160950" y="2934940"/>
            <a:ext cx="540152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I  MIEJSCE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DAMIAN CHMIELEWSKI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6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„Pan Kleks”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0DAF3EF-4F2A-4D87-913C-A9775C762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191" y="26487"/>
            <a:ext cx="1282566" cy="121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2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0A645EA-5357-48B4-87A7-4D452808E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05" y="164723"/>
            <a:ext cx="5030381" cy="6422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4B2B52F-701B-472A-BA52-BF54D3FA0A5C}"/>
              </a:ext>
            </a:extLst>
          </p:cNvPr>
          <p:cNvSpPr txBox="1"/>
          <p:nvPr/>
        </p:nvSpPr>
        <p:spPr>
          <a:xfrm>
            <a:off x="6745799" y="554611"/>
            <a:ext cx="4603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1878EF5-6C6F-4A51-80DD-6305B7054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015" y="1200942"/>
            <a:ext cx="5401524" cy="1585097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8A7EAA1-54C9-471F-9921-68BECBD6409B}"/>
              </a:ext>
            </a:extLst>
          </p:cNvPr>
          <p:cNvSpPr txBox="1"/>
          <p:nvPr/>
        </p:nvSpPr>
        <p:spPr>
          <a:xfrm>
            <a:off x="5844986" y="2786039"/>
            <a:ext cx="6150076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II  MIEJSCE</a:t>
            </a:r>
          </a:p>
          <a:p>
            <a:pPr algn="ctr"/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LUCA PIAGENTINI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7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„Tadeusz Soplica”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59BA04B-7EE2-434E-BC02-66ED8ADB0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2452" y="0"/>
            <a:ext cx="1198491" cy="11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45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BAAE809-B62E-4C88-91D9-D127578D8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8" y="193916"/>
            <a:ext cx="4975123" cy="6470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3ACF208-A37C-4578-92A6-A783CA1BA53F}"/>
              </a:ext>
            </a:extLst>
          </p:cNvPr>
          <p:cNvSpPr txBox="1"/>
          <p:nvPr/>
        </p:nvSpPr>
        <p:spPr>
          <a:xfrm>
            <a:off x="5683045" y="3123201"/>
            <a:ext cx="609600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II  MIEJSCE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ADRIAN ACQUAVIVA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7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Montrealu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„Pan Wołodyjowski”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96BFBA7-6E8B-4FFD-8279-918D11AEF033}"/>
              </a:ext>
            </a:extLst>
          </p:cNvPr>
          <p:cNvSpPr txBox="1"/>
          <p:nvPr/>
        </p:nvSpPr>
        <p:spPr>
          <a:xfrm>
            <a:off x="6030283" y="581648"/>
            <a:ext cx="4267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F68F2418-11BB-433E-8BF1-3DF295E3D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045" y="1340093"/>
            <a:ext cx="5401524" cy="1586503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C413C48-D5DF-48F2-830C-A7AC8C715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4580" y="27615"/>
            <a:ext cx="1437420" cy="1156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747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9A976F0-8312-4C1D-BB73-2CA10E35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09" y="158135"/>
            <a:ext cx="5401524" cy="6541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09AB82D-87D4-4A62-B1E2-55047002C37D}"/>
              </a:ext>
            </a:extLst>
          </p:cNvPr>
          <p:cNvSpPr txBox="1"/>
          <p:nvPr/>
        </p:nvSpPr>
        <p:spPr>
          <a:xfrm>
            <a:off x="5906078" y="3133070"/>
            <a:ext cx="609600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III  MIEJSCE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JULIUSZ BOBEK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7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„Józef Skawiński”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242DF44-E00E-408C-939A-DE515DC00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316" y="1298392"/>
            <a:ext cx="5401524" cy="1674993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87F8878-D3E0-45F3-AF3D-BCF8215486FD}"/>
              </a:ext>
            </a:extLst>
          </p:cNvPr>
          <p:cNvSpPr txBox="1"/>
          <p:nvPr/>
        </p:nvSpPr>
        <p:spPr>
          <a:xfrm>
            <a:off x="6759026" y="580868"/>
            <a:ext cx="4134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28110F6-1816-4361-88FF-E11643736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0876" y="0"/>
            <a:ext cx="1161124" cy="110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10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307B3A7-1A63-436D-8A6F-6FAA4BCDA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73" y="1619986"/>
            <a:ext cx="6344947" cy="50255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DB77826-4CCE-4D2E-9956-3F00408517BC}"/>
              </a:ext>
            </a:extLst>
          </p:cNvPr>
          <p:cNvSpPr txBox="1"/>
          <p:nvPr/>
        </p:nvSpPr>
        <p:spPr>
          <a:xfrm>
            <a:off x="6857429" y="2501927"/>
            <a:ext cx="5458857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III  MIEJSCE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szkoły podstawowe klasy V - VIII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NICHOLAS PIETRANIK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8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„Jan Bohatyrowicz”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07E13E9-7ABD-486C-A91A-CC769E45CF9B}"/>
              </a:ext>
            </a:extLst>
          </p:cNvPr>
          <p:cNvSpPr txBox="1"/>
          <p:nvPr/>
        </p:nvSpPr>
        <p:spPr>
          <a:xfrm>
            <a:off x="560677" y="459329"/>
            <a:ext cx="4108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C7DCEA7-ACDA-4268-8B70-F89BBF368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880" y="-55779"/>
            <a:ext cx="5401524" cy="167654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75F331A-3DDD-484C-B3B4-FD9FF30E6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552" y="0"/>
            <a:ext cx="1163447" cy="110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93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4CD084F-CB21-485E-A2DF-55B23EE10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56" y="178209"/>
            <a:ext cx="4979425" cy="6501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B8B0ECB-D194-4EAD-80CB-3EAA6B54D2E8}"/>
              </a:ext>
            </a:extLst>
          </p:cNvPr>
          <p:cNvSpPr txBox="1"/>
          <p:nvPr/>
        </p:nvSpPr>
        <p:spPr>
          <a:xfrm>
            <a:off x="6833420" y="409339"/>
            <a:ext cx="44146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7462B52-227E-41C7-9383-083E9E418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000" y="1134328"/>
            <a:ext cx="5401524" cy="167654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7399571-99C0-479B-90A5-285EFB77DD11}"/>
              </a:ext>
            </a:extLst>
          </p:cNvPr>
          <p:cNvSpPr txBox="1"/>
          <p:nvPr/>
        </p:nvSpPr>
        <p:spPr>
          <a:xfrm>
            <a:off x="6340000" y="3164454"/>
            <a:ext cx="540152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JULIA ZIĘTEK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7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„Goplana”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84AA7DE-65D2-4FAB-BBAA-1A3E0BC4E5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7425" y="27596"/>
            <a:ext cx="1164575" cy="110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47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F55751D2-65B7-4960-96FE-8F3C0E39C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67" y="258366"/>
            <a:ext cx="5571455" cy="6339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C798E71-1383-4F8C-9977-2ADDABD8402C}"/>
              </a:ext>
            </a:extLst>
          </p:cNvPr>
          <p:cNvSpPr txBox="1"/>
          <p:nvPr/>
        </p:nvSpPr>
        <p:spPr>
          <a:xfrm>
            <a:off x="6912865" y="569804"/>
            <a:ext cx="41615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F6661C3-61B9-4050-AD58-FD8C05DD5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456" y="1216135"/>
            <a:ext cx="5401524" cy="167654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A9735BC-CD89-45A7-B5C0-FC4690767574}"/>
              </a:ext>
            </a:extLst>
          </p:cNvPr>
          <p:cNvSpPr txBox="1"/>
          <p:nvPr/>
        </p:nvSpPr>
        <p:spPr>
          <a:xfrm>
            <a:off x="6669381" y="2841687"/>
            <a:ext cx="540152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MILENA CZYŻ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6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"Świtezianka"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0E8E4AE-246E-4333-8D0B-BBE156149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509" y="15028"/>
            <a:ext cx="1198491" cy="11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51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C5B331C-B3F5-412F-876D-E00BD732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78" y="219722"/>
            <a:ext cx="4813916" cy="6418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616DDDF-2284-4919-BDEF-897858FE8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7775" y="117220"/>
            <a:ext cx="1280271" cy="124369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F893B2B-C8E1-4B27-8C7C-092E0A5C3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42005"/>
            <a:ext cx="5401524" cy="170702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692803C-E7B2-4096-B436-3F010E3DAF7C}"/>
              </a:ext>
            </a:extLst>
          </p:cNvPr>
          <p:cNvSpPr txBox="1"/>
          <p:nvPr/>
        </p:nvSpPr>
        <p:spPr>
          <a:xfrm>
            <a:off x="6680353" y="595674"/>
            <a:ext cx="3998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9B9534C-BC3E-449E-BFEA-12F5FC6C2E0C}"/>
              </a:ext>
            </a:extLst>
          </p:cNvPr>
          <p:cNvSpPr txBox="1"/>
          <p:nvPr/>
        </p:nvSpPr>
        <p:spPr>
          <a:xfrm>
            <a:off x="6294268" y="3234054"/>
            <a:ext cx="502476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MAJA SATLER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7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Nowym Jorku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Laura </a:t>
            </a:r>
            <a:r>
              <a:rPr lang="pl-PL" dirty="0" err="1">
                <a:latin typeface="Comic Sans MS" panose="030F0702030302020204" pitchFamily="66" charset="0"/>
              </a:rPr>
              <a:t>Kościeniecka</a:t>
            </a:r>
            <a:r>
              <a:rPr lang="pl-PL" dirty="0">
                <a:latin typeface="Comic Sans MS" panose="030F0702030302020204" pitchFamily="66" charset="0"/>
              </a:rPr>
              <a:t> z książki „Przedwiośnie”</a:t>
            </a:r>
          </a:p>
        </p:txBody>
      </p:sp>
    </p:spTree>
    <p:extLst>
      <p:ext uri="{BB962C8B-B14F-4D97-AF65-F5344CB8AC3E}">
        <p14:creationId xmlns:p14="http://schemas.microsoft.com/office/powerpoint/2010/main" val="4256913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CCBA179-E270-41EA-A5E3-739BCCBDB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85" y="218917"/>
            <a:ext cx="3815641" cy="6418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F63ACA7-DC37-44D5-B556-3881D97A1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452" y="218917"/>
            <a:ext cx="3964472" cy="6418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22A1264-C44C-403F-8E55-85F57889D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077" y="497572"/>
            <a:ext cx="5401524" cy="170820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574F1FB-B290-48B1-927E-642684C69682}"/>
              </a:ext>
            </a:extLst>
          </p:cNvPr>
          <p:cNvSpPr txBox="1"/>
          <p:nvPr/>
        </p:nvSpPr>
        <p:spPr>
          <a:xfrm>
            <a:off x="4222954" y="2277466"/>
            <a:ext cx="3746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DB06302-2E48-479F-93C0-8141002D9EAF}"/>
              </a:ext>
            </a:extLst>
          </p:cNvPr>
          <p:cNvSpPr txBox="1"/>
          <p:nvPr/>
        </p:nvSpPr>
        <p:spPr>
          <a:xfrm>
            <a:off x="4316361" y="3274141"/>
            <a:ext cx="344129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/>
              <a:t>PRACA WYRÓŻNIONA </a:t>
            </a:r>
          </a:p>
          <a:p>
            <a:pPr algn="ctr"/>
            <a:endParaRPr lang="pl-PL" sz="2400" b="1" dirty="0"/>
          </a:p>
          <a:p>
            <a:pPr algn="ctr"/>
            <a:r>
              <a:rPr lang="pl-PL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JULIA BILINSKA</a:t>
            </a:r>
          </a:p>
          <a:p>
            <a:pPr algn="ctr"/>
            <a:r>
              <a:rPr lang="pl-PL" dirty="0"/>
              <a:t>Szkoła Polska przy Konsulacie Generalnym RP                                 w Toronto</a:t>
            </a:r>
          </a:p>
          <a:p>
            <a:pPr algn="ctr"/>
            <a:endParaRPr lang="pl-PL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„Balladyna”</a:t>
            </a:r>
            <a:endParaRPr lang="pl-PL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2C2F7A6-96FA-4433-84B3-F5EBE3E53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701" y="0"/>
            <a:ext cx="1364596" cy="11765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401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CFF1F80-788C-4571-9DB1-E54D0865426A}"/>
              </a:ext>
            </a:extLst>
          </p:cNvPr>
          <p:cNvSpPr txBox="1"/>
          <p:nvPr/>
        </p:nvSpPr>
        <p:spPr>
          <a:xfrm>
            <a:off x="2020529" y="763537"/>
            <a:ext cx="815094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latin typeface="Comic Sans MS" panose="030F0702030302020204" pitchFamily="66" charset="0"/>
              </a:rPr>
              <a:t>Konkurs przebiegał w trzech  kategoriach wiekowych</a:t>
            </a:r>
          </a:p>
          <a:p>
            <a:pPr algn="ctr"/>
            <a:endParaRPr lang="pl-PL" sz="4000" dirty="0">
              <a:latin typeface="Comic Sans MS" panose="030F0702030302020204" pitchFamily="66" charset="0"/>
            </a:endParaRPr>
          </a:p>
          <a:p>
            <a:pPr algn="ctr"/>
            <a:r>
              <a:rPr lang="pl-PL" sz="4000" dirty="0">
                <a:latin typeface="Comic Sans MS" panose="030F0702030302020204" pitchFamily="66" charset="0"/>
              </a:rPr>
              <a:t>***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FCB7C9A-89C3-4DA8-957E-F4BAD7A7E04E}"/>
              </a:ext>
            </a:extLst>
          </p:cNvPr>
          <p:cNvSpPr txBox="1"/>
          <p:nvPr/>
        </p:nvSpPr>
        <p:spPr>
          <a:xfrm>
            <a:off x="2020529" y="3539919"/>
            <a:ext cx="87113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Klasy I–III liceów ogólnokształcących </a:t>
            </a:r>
          </a:p>
          <a:p>
            <a:endParaRPr lang="pl-PL" sz="28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pl-PL" sz="2800" dirty="0">
                <a:latin typeface="Comic Sans MS" panose="030F0702030302020204" pitchFamily="66" charset="0"/>
              </a:rPr>
              <a:t> Zadaniem uczniów było wykonanie fotografii,                      na której uwieczniona będzie wybrana scena                      z literatury polskiej.</a:t>
            </a:r>
          </a:p>
        </p:txBody>
      </p:sp>
    </p:spTree>
    <p:extLst>
      <p:ext uri="{BB962C8B-B14F-4D97-AF65-F5344CB8AC3E}">
        <p14:creationId xmlns:p14="http://schemas.microsoft.com/office/powerpoint/2010/main" val="2718889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6C59F83-9249-4DD3-B54D-59629C7A6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72" y="229678"/>
            <a:ext cx="6456257" cy="6456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DAA3369-EC49-40D3-84F0-C4EC9E12F197}"/>
              </a:ext>
            </a:extLst>
          </p:cNvPr>
          <p:cNvSpPr txBox="1"/>
          <p:nvPr/>
        </p:nvSpPr>
        <p:spPr>
          <a:xfrm>
            <a:off x="7182414" y="470374"/>
            <a:ext cx="3957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B085370-9BAD-4F50-A9B9-53F13C6BB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114" y="1058573"/>
            <a:ext cx="5401524" cy="170702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029AE05-B0F6-4C88-A2AE-E0E432EF1E59}"/>
              </a:ext>
            </a:extLst>
          </p:cNvPr>
          <p:cNvSpPr txBox="1"/>
          <p:nvPr/>
        </p:nvSpPr>
        <p:spPr>
          <a:xfrm>
            <a:off x="6790476" y="2707469"/>
            <a:ext cx="540152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I  MIEJSCE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liceum ogólnokształcące 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klasy I - 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ALEKSANDRA KAMIŃSKA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III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Chicago</a:t>
            </a:r>
          </a:p>
          <a:p>
            <a:pPr algn="ctr"/>
            <a:endParaRPr lang="pl-PL" i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"Dziady" Adama Mickiewicza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F28B671-6AC5-48BB-98B0-C535319A5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6931" y="0"/>
            <a:ext cx="1175069" cy="111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13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E210F78-BE35-46DD-A153-49CCCDA2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66" y="181873"/>
            <a:ext cx="5143500" cy="6494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4E0E8FB-802B-4EEF-AA3A-583C98EBC43A}"/>
              </a:ext>
            </a:extLst>
          </p:cNvPr>
          <p:cNvSpPr txBox="1"/>
          <p:nvPr/>
        </p:nvSpPr>
        <p:spPr>
          <a:xfrm>
            <a:off x="6266900" y="290324"/>
            <a:ext cx="4100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DC55A52-354E-4451-957F-AFD390995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379" y="1087575"/>
            <a:ext cx="5401524" cy="170702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5F52A3F-244C-4B15-AF7C-6256540F749C}"/>
              </a:ext>
            </a:extLst>
          </p:cNvPr>
          <p:cNvSpPr txBox="1"/>
          <p:nvPr/>
        </p:nvSpPr>
        <p:spPr>
          <a:xfrm>
            <a:off x="6012391" y="2794603"/>
            <a:ext cx="514350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I  MIEJSCE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liceum ogólnokształcące 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klasy I - 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ALICJA KUZNIK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III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Montrealu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"Zabawa w klucz" </a:t>
            </a:r>
            <a:r>
              <a:rPr lang="pl-PL" b="1" dirty="0" err="1">
                <a:latin typeface="Comic Sans MS" panose="030F0702030302020204" pitchFamily="66" charset="0"/>
              </a:rPr>
              <a:t>Ide</a:t>
            </a:r>
            <a:r>
              <a:rPr lang="pl-PL" b="1" dirty="0">
                <a:latin typeface="Comic Sans MS" panose="030F0702030302020204" pitchFamily="66" charset="0"/>
              </a:rPr>
              <a:t> </a:t>
            </a:r>
            <a:r>
              <a:rPr lang="pl-PL" b="1" dirty="0" err="1">
                <a:latin typeface="Comic Sans MS" panose="030F0702030302020204" pitchFamily="66" charset="0"/>
              </a:rPr>
              <a:t>Fink</a:t>
            </a:r>
            <a:endParaRPr lang="pl-PL" b="1" dirty="0">
              <a:latin typeface="Comic Sans MS" panose="030F0702030302020204" pitchFamily="66" charset="0"/>
            </a:endParaRP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433ED2F-A148-499A-97BE-F39097D1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4235" y="0"/>
            <a:ext cx="1547765" cy="1245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480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5D3BBFA3-2E54-4F8F-884F-79AA01101343}"/>
              </a:ext>
            </a:extLst>
          </p:cNvPr>
          <p:cNvSpPr txBox="1"/>
          <p:nvPr/>
        </p:nvSpPr>
        <p:spPr>
          <a:xfrm>
            <a:off x="6302740" y="4783312"/>
            <a:ext cx="609452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DAVID ACQUAVIVA 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2 LO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Montrealu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Aleksander Kamiński "Kamienie na szaniec"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E8507C6-24B2-4A9D-B7CF-131223860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62" y="1362387"/>
            <a:ext cx="5067489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09075FA-63F4-40F1-8A82-2FA5960AF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658" y="221844"/>
            <a:ext cx="5843843" cy="3986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9311797-D261-4D0C-96A4-1905D8F31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43" y="4883905"/>
            <a:ext cx="5499717" cy="170702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8E380FB4-8F84-4F9F-B321-043C58D134F2}"/>
              </a:ext>
            </a:extLst>
          </p:cNvPr>
          <p:cNvSpPr txBox="1"/>
          <p:nvPr/>
        </p:nvSpPr>
        <p:spPr>
          <a:xfrm>
            <a:off x="389543" y="429529"/>
            <a:ext cx="3942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E5EB7A0-A052-4872-89CA-68C91A3E8385}"/>
              </a:ext>
            </a:extLst>
          </p:cNvPr>
          <p:cNvSpPr txBox="1"/>
          <p:nvPr/>
        </p:nvSpPr>
        <p:spPr>
          <a:xfrm>
            <a:off x="8333589" y="4321647"/>
            <a:ext cx="220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II  MIEJSCE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BDE0198-DB04-4CBC-AF08-022F2BC79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826" y="108401"/>
            <a:ext cx="1337248" cy="1075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0666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05A3644-29D7-42E0-A739-35FFC48C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50" y="155544"/>
            <a:ext cx="5009382" cy="6546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67F5F33-D44B-4693-BEA1-237EEA672F6A}"/>
              </a:ext>
            </a:extLst>
          </p:cNvPr>
          <p:cNvSpPr txBox="1"/>
          <p:nvPr/>
        </p:nvSpPr>
        <p:spPr>
          <a:xfrm>
            <a:off x="6281422" y="286445"/>
            <a:ext cx="4301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C1B761B-51E9-4787-840C-FF66BB740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292" y="999934"/>
            <a:ext cx="5401524" cy="170702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6048600-B791-44DA-9717-2AE0219FC373}"/>
              </a:ext>
            </a:extLst>
          </p:cNvPr>
          <p:cNvSpPr txBox="1"/>
          <p:nvPr/>
        </p:nvSpPr>
        <p:spPr>
          <a:xfrm>
            <a:off x="5800017" y="2669573"/>
            <a:ext cx="5682392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Comic Sans MS" panose="030F0702030302020204" pitchFamily="66" charset="0"/>
              </a:rPr>
              <a:t>III  MIEJSCE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w kategorii liceum ogólnokształcące 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klasy I – III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JULIANNA LALIK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II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Toronto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Ligia w Ogrodzie, „Quo Vadis" 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Henryk Sienkiewicz 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DF5E234-9DCA-4033-B4D5-7D7F910B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6369" y="0"/>
            <a:ext cx="1392081" cy="12001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7112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85762B6-102B-4D79-A5E2-4B02B55F5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52" y="174000"/>
            <a:ext cx="5287779" cy="6551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7726D70-218C-4E2E-9A33-A309AC1F9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843" y="962262"/>
            <a:ext cx="5401524" cy="1707028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337CE61-8DCD-47FE-87A3-26E0F212E5E8}"/>
              </a:ext>
            </a:extLst>
          </p:cNvPr>
          <p:cNvSpPr txBox="1"/>
          <p:nvPr/>
        </p:nvSpPr>
        <p:spPr>
          <a:xfrm>
            <a:off x="6610218" y="334296"/>
            <a:ext cx="4522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D3344B0-15D2-40B3-90CF-6505423920A7}"/>
              </a:ext>
            </a:extLst>
          </p:cNvPr>
          <p:cNvSpPr txBox="1"/>
          <p:nvPr/>
        </p:nvSpPr>
        <p:spPr>
          <a:xfrm>
            <a:off x="6019060" y="2669290"/>
            <a:ext cx="562409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III  MIEJSCE</a:t>
            </a:r>
          </a:p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w kategorii liceum ogólnokształcące </a:t>
            </a:r>
          </a:p>
          <a:p>
            <a:pPr algn="ctr"/>
            <a:r>
              <a:rPr lang="pl-PL" sz="2000" b="1" dirty="0">
                <a:latin typeface="Comic Sans MS" panose="030F0702030302020204" pitchFamily="66" charset="0"/>
              </a:rPr>
              <a:t>klasy I – III</a:t>
            </a:r>
          </a:p>
          <a:p>
            <a:pPr algn="ctr"/>
            <a:r>
              <a:rPr lang="pl-PL" sz="2800" b="1" dirty="0">
                <a:latin typeface="Comic Sans MS" panose="030F0702030302020204" pitchFamily="66" charset="0"/>
              </a:rPr>
              <a:t> </a:t>
            </a:r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ALICJA MARZĘDA</a:t>
            </a: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Waszyngtonie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„Balladyna"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6E3159B-D27A-4A82-BC10-84CCCED7F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6274" y="0"/>
            <a:ext cx="1445726" cy="108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78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31DFD7DB-4229-46A2-BEF6-B2B2EC063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6" y="211240"/>
            <a:ext cx="5338915" cy="6435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B1D4AC5-28D1-457D-A664-E45C0CD20AD9}"/>
              </a:ext>
            </a:extLst>
          </p:cNvPr>
          <p:cNvSpPr txBox="1"/>
          <p:nvPr/>
        </p:nvSpPr>
        <p:spPr>
          <a:xfrm>
            <a:off x="6842533" y="383567"/>
            <a:ext cx="3785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FE8FA16-E536-4F0D-BF23-4C435EC0F338}"/>
              </a:ext>
            </a:extLst>
          </p:cNvPr>
          <p:cNvSpPr txBox="1"/>
          <p:nvPr/>
        </p:nvSpPr>
        <p:spPr>
          <a:xfrm>
            <a:off x="5838665" y="2736926"/>
            <a:ext cx="570271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RÓŻA PUCHALSKA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                w Chicago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Scena z utworu literackiego – „Krzyżacy”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B826F69-65C3-4C83-BD62-BBC0D86AC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841" y="1029898"/>
            <a:ext cx="5401524" cy="170702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9277897-74A7-4777-9DDB-CA549C49B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603" y="11098"/>
            <a:ext cx="1193397" cy="113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18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7D83229-AB79-4E91-80CF-B1997921B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10" y="196645"/>
            <a:ext cx="5103007" cy="6489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C79D5A50-E1B0-4AB4-95A7-74E16BF77EB9}"/>
              </a:ext>
            </a:extLst>
          </p:cNvPr>
          <p:cNvSpPr txBox="1"/>
          <p:nvPr/>
        </p:nvSpPr>
        <p:spPr>
          <a:xfrm>
            <a:off x="6096001" y="2781114"/>
            <a:ext cx="53782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PRACA WYRÓŻNIONA 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ZUZANNA ŁAPA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klasa III</a:t>
            </a:r>
          </a:p>
          <a:p>
            <a:pPr algn="ctr"/>
            <a:endParaRPr lang="pl-PL" dirty="0">
              <a:latin typeface="Comic Sans MS" panose="030F0702030302020204" pitchFamily="66" charset="0"/>
            </a:endParaRP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Szkoła Polska przy Konsulacie Generalnym RP </a:t>
            </a:r>
          </a:p>
          <a:p>
            <a:pPr algn="ctr"/>
            <a:r>
              <a:rPr lang="pl-PL" dirty="0">
                <a:latin typeface="Comic Sans MS" panose="030F0702030302020204" pitchFamily="66" charset="0"/>
              </a:rPr>
              <a:t>w Chicago</a:t>
            </a:r>
          </a:p>
          <a:p>
            <a:pPr algn="ctr"/>
            <a:endParaRPr lang="pl-PL" b="1" dirty="0">
              <a:latin typeface="Comic Sans MS" panose="030F0702030302020204" pitchFamily="66" charset="0"/>
            </a:endParaRPr>
          </a:p>
          <a:p>
            <a:pPr algn="ctr"/>
            <a:r>
              <a:rPr lang="pl-PL" b="1" dirty="0">
                <a:latin typeface="Comic Sans MS" panose="030F0702030302020204" pitchFamily="66" charset="0"/>
              </a:rPr>
              <a:t>„Balladyna"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1FFAC56-3872-4047-8428-5FF0E09F4DC0}"/>
              </a:ext>
            </a:extLst>
          </p:cNvPr>
          <p:cNvSpPr txBox="1"/>
          <p:nvPr/>
        </p:nvSpPr>
        <p:spPr>
          <a:xfrm>
            <a:off x="6420464" y="561345"/>
            <a:ext cx="4338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Edycja Międzyszkolnego Konkursu</a:t>
            </a:r>
          </a:p>
          <a:p>
            <a:pPr algn="ctr"/>
            <a:r>
              <a:rPr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 okazji Szkolnych Dni Książki i Prasy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0B051C6-0C2A-4151-9946-064553938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600" y="1074086"/>
            <a:ext cx="5401524" cy="170702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1039EB1-E71A-462B-8D33-909282BF6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8776" y="1739"/>
            <a:ext cx="1273224" cy="12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11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bg1"/>
            </a:gs>
            <a:gs pos="76000">
              <a:schemeClr val="bg1">
                <a:lumMod val="95000"/>
              </a:schemeClr>
            </a:gs>
            <a:gs pos="86000">
              <a:schemeClr val="bg1">
                <a:lumMod val="85000"/>
              </a:schemeClr>
            </a:gs>
            <a:gs pos="100000">
              <a:schemeClr val="bg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9036912-AD2B-42A3-8F58-AB015CFFAB11}"/>
              </a:ext>
            </a:extLst>
          </p:cNvPr>
          <p:cNvSpPr txBox="1"/>
          <p:nvPr/>
        </p:nvSpPr>
        <p:spPr>
          <a:xfrm>
            <a:off x="1297859" y="896370"/>
            <a:ext cx="98224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GRATULUJEMY WSZYSTKIM UCZESTNIKOM</a:t>
            </a:r>
          </a:p>
          <a:p>
            <a:pPr algn="ctr"/>
            <a:r>
              <a:rPr lang="pl-PL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TALENTU I ORYGINALNYCH POMYSŁÓW!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5CD4D88-412F-488D-8237-E55476C048F4}"/>
              </a:ext>
            </a:extLst>
          </p:cNvPr>
          <p:cNvSpPr txBox="1"/>
          <p:nvPr/>
        </p:nvSpPr>
        <p:spPr>
          <a:xfrm>
            <a:off x="786582" y="4444181"/>
            <a:ext cx="32053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  <a:latin typeface="Comic Sans MS" panose="030F0702030302020204" pitchFamily="66" charset="0"/>
              </a:rPr>
              <a:t>Komisja konkursowa:</a:t>
            </a:r>
          </a:p>
          <a:p>
            <a:endParaRPr lang="pl-PL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Aneta </a:t>
            </a:r>
            <a:r>
              <a:rPr lang="pl-PL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Prejsnar</a:t>
            </a:r>
            <a:endParaRPr lang="pl-PL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Anna Awakowicz</a:t>
            </a: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Sylwia Krupa</a:t>
            </a: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Katarzyna Gierzyńska</a:t>
            </a: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Stanisław Chylewski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20EF7FD-3022-4E87-B815-DD4615BF6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65" y="2188137"/>
            <a:ext cx="1755800" cy="170702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E7DA8AD-3DCE-4106-9B21-80E702CE4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201" y="2188137"/>
            <a:ext cx="1841152" cy="174970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943C93D-571F-4F4D-8FBD-2B5F6BBDC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502" y="2174932"/>
            <a:ext cx="2255716" cy="194479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B27A00C-6FBC-4B82-B5AD-4E65E9EA9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9258" y="2281621"/>
            <a:ext cx="2152075" cy="173141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6F4C731-F4B2-4028-A451-4D8CE34D16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3542" y="2231467"/>
            <a:ext cx="2304488" cy="172531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36CCCB1-685D-4725-93A1-9D2B94CDF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9990" y="4890409"/>
            <a:ext cx="5395428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7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1052</Words>
  <Application>Microsoft Office PowerPoint</Application>
  <PresentationFormat>Panoramiczny</PresentationFormat>
  <Paragraphs>332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Comic Sans MS</vt:lpstr>
      <vt:lpstr>Motyw pakietu Office</vt:lpstr>
      <vt:lpstr>Prezentacja programu PowerPoint</vt:lpstr>
      <vt:lpstr>   Konkurs przebiegał w trzech  kategoriach wiekowych  ***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Awakowicz</dc:creator>
  <cp:lastModifiedBy>Anna Awakowicz</cp:lastModifiedBy>
  <cp:revision>81</cp:revision>
  <dcterms:created xsi:type="dcterms:W3CDTF">2021-05-17T14:55:54Z</dcterms:created>
  <dcterms:modified xsi:type="dcterms:W3CDTF">2021-06-06T15:48:28Z</dcterms:modified>
</cp:coreProperties>
</file>