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y="6858000" cx="9144000"/>
  <p:notesSz cx="6858000" cy="9144000"/>
  <p:embeddedFontLst>
    <p:embeddedFont>
      <p:font typeface="Average"/>
      <p:regular r:id="rId33"/>
    </p:embeddedFont>
    <p:embeddedFont>
      <p:font typeface="Oswald"/>
      <p:regular r:id="rId34"/>
      <p:bold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6" roundtripDataSignature="AMtx7mgOt/fCRsztJq1emTo7U4eZaWhT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Average-regular.fntdata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Oswald-bold.fntdata"/><Relationship Id="rId12" Type="http://schemas.openxmlformats.org/officeDocument/2006/relationships/slide" Target="slides/slide7.xml"/><Relationship Id="rId34" Type="http://schemas.openxmlformats.org/officeDocument/2006/relationships/font" Target="fonts/Oswald-regular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customschemas.google.com/relationships/presentationmetadata" Target="meta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gc8c36cb4a9_7_4"/>
          <p:cNvGrpSpPr/>
          <p:nvPr/>
        </p:nvGrpSpPr>
        <p:grpSpPr>
          <a:xfrm>
            <a:off x="4350279" y="3807170"/>
            <a:ext cx="443589" cy="140843"/>
            <a:chOff x="4137525" y="2915950"/>
            <a:chExt cx="869100" cy="207000"/>
          </a:xfrm>
        </p:grpSpPr>
        <p:sp>
          <p:nvSpPr>
            <p:cNvPr id="11" name="Google Shape;11;gc8c36cb4a9_7_4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gc8c36cb4a9_7_4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gc8c36cb4a9_7_4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gc8c36cb4a9_7_4"/>
          <p:cNvSpPr txBox="1"/>
          <p:nvPr>
            <p:ph type="ctrTitle"/>
          </p:nvPr>
        </p:nvSpPr>
        <p:spPr>
          <a:xfrm>
            <a:off x="671258" y="1321067"/>
            <a:ext cx="7801500" cy="2306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gc8c36cb4a9_7_4"/>
          <p:cNvSpPr txBox="1"/>
          <p:nvPr>
            <p:ph idx="1" type="subTitle"/>
          </p:nvPr>
        </p:nvSpPr>
        <p:spPr>
          <a:xfrm>
            <a:off x="671250" y="4233168"/>
            <a:ext cx="7801500" cy="10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gc8c36cb4a9_7_4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c8c36cb4a9_7_12"/>
          <p:cNvSpPr txBox="1"/>
          <p:nvPr>
            <p:ph type="title"/>
          </p:nvPr>
        </p:nvSpPr>
        <p:spPr>
          <a:xfrm>
            <a:off x="671250" y="2855000"/>
            <a:ext cx="7852200" cy="11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gc8c36cb4a9_7_12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c8c36cb4a9_7_15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gc8c36cb4a9_7_15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gc8c36cb4a9_7_15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gc8c36cb4a9_7_19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gc8c36cb4a9_7_19"/>
          <p:cNvSpPr txBox="1"/>
          <p:nvPr>
            <p:ph idx="1" type="body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gc8c36cb4a9_7_19"/>
          <p:cNvSpPr txBox="1"/>
          <p:nvPr>
            <p:ph idx="2" type="body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gc8c36cb4a9_7_19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c8c36cb4a9_7_24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gc8c36cb4a9_7_24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c8c36cb4a9_7_27"/>
          <p:cNvSpPr txBox="1"/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gc8c36cb4a9_7_27"/>
          <p:cNvSpPr txBox="1"/>
          <p:nvPr>
            <p:ph idx="1" type="body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gc8c36cb4a9_7_27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gc8c36cb4a9_7_31"/>
          <p:cNvSpPr txBox="1"/>
          <p:nvPr>
            <p:ph type="title"/>
          </p:nvPr>
        </p:nvSpPr>
        <p:spPr>
          <a:xfrm>
            <a:off x="490250" y="701800"/>
            <a:ext cx="6227100" cy="54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gc8c36cb4a9_7_31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gc8c36cb4a9_7_34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gc8c36cb4a9_7_34"/>
          <p:cNvCxnSpPr/>
          <p:nvPr/>
        </p:nvCxnSpPr>
        <p:spPr>
          <a:xfrm>
            <a:off x="5029675" y="59940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gc8c36cb4a9_7_34"/>
          <p:cNvSpPr txBox="1"/>
          <p:nvPr>
            <p:ph type="title"/>
          </p:nvPr>
        </p:nvSpPr>
        <p:spPr>
          <a:xfrm>
            <a:off x="265500" y="1441867"/>
            <a:ext cx="4045200" cy="228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gc8c36cb4a9_7_34"/>
          <p:cNvSpPr txBox="1"/>
          <p:nvPr>
            <p:ph idx="1" type="subTitle"/>
          </p:nvPr>
        </p:nvSpPr>
        <p:spPr>
          <a:xfrm>
            <a:off x="265500" y="3793601"/>
            <a:ext cx="4045200" cy="17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gc8c36cb4a9_7_34"/>
          <p:cNvSpPr txBox="1"/>
          <p:nvPr>
            <p:ph idx="2" type="body"/>
          </p:nvPr>
        </p:nvSpPr>
        <p:spPr>
          <a:xfrm>
            <a:off x="4939500" y="965600"/>
            <a:ext cx="3837000" cy="4926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gc8c36cb4a9_7_34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c8c36cb4a9_7_41"/>
          <p:cNvSpPr txBox="1"/>
          <p:nvPr>
            <p:ph idx="1" type="body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gc8c36cb4a9_7_41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c8c36cb4a9_7_44"/>
          <p:cNvSpPr txBox="1"/>
          <p:nvPr>
            <p:ph hasCustomPrompt="1" type="title"/>
          </p:nvPr>
        </p:nvSpPr>
        <p:spPr>
          <a:xfrm>
            <a:off x="311700" y="1673700"/>
            <a:ext cx="8520600" cy="252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gc8c36cb4a9_7_44"/>
          <p:cNvSpPr txBox="1"/>
          <p:nvPr>
            <p:ph idx="1" type="body"/>
          </p:nvPr>
        </p:nvSpPr>
        <p:spPr>
          <a:xfrm>
            <a:off x="311700" y="4304567"/>
            <a:ext cx="8520600" cy="17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gc8c36cb4a9_7_44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c8c36cb4a9_7_48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c8c36cb4a9_7_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gc8c36cb4a9_7_5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indent="-342900" lvl="1" marL="914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indent="-342900" lvl="2" marL="1371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indent="-342900" lvl="3" marL="18288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indent="-342900" lvl="4" marL="22860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indent="-342900" lvl="5" marL="2743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indent="-342900" lvl="6" marL="32004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indent="-342900" lvl="7" marL="36576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indent="-342900" lvl="8" marL="41148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/>
        </p:txBody>
      </p:sp>
      <p:sp>
        <p:nvSpPr>
          <p:cNvPr id="58" name="Google Shape;58;gc8c36cb4a9_7_50"/>
          <p:cNvSpPr txBox="1"/>
          <p:nvPr>
            <p:ph idx="10" type="dt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gc8c36cb4a9_7_50"/>
          <p:cNvSpPr txBox="1"/>
          <p:nvPr>
            <p:ph idx="11" type="ftr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gc8c36cb4a9_7_5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c8c36cb4a9_7_0"/>
          <p:cNvSpPr txBox="1"/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gc8c36cb4a9_7_0"/>
          <p:cNvSpPr txBox="1"/>
          <p:nvPr>
            <p:ph idx="1" type="body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gc8c36cb4a9_7_0"/>
          <p:cNvSpPr txBox="1"/>
          <p:nvPr>
            <p:ph idx="12" type="sldNum"/>
          </p:nvPr>
        </p:nvSpPr>
        <p:spPr>
          <a:xfrm>
            <a:off x="8490250" y="6241346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-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8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5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4.jpg"/><Relationship Id="rId4" Type="http://schemas.openxmlformats.org/officeDocument/2006/relationships/image" Target="../media/image2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"/>
          <p:cNvSpPr txBox="1"/>
          <p:nvPr>
            <p:ph type="ctrTitle"/>
          </p:nvPr>
        </p:nvSpPr>
        <p:spPr>
          <a:xfrm>
            <a:off x="671250" y="719475"/>
            <a:ext cx="7801500" cy="293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Bookman Old Style"/>
              <a:buNone/>
            </a:pPr>
            <a:r>
              <a:t/>
            </a:r>
            <a:endParaRPr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1666"/>
              <a:buFont typeface="Bookman Old Style"/>
              <a:buNone/>
            </a:pPr>
            <a:r>
              <a:t/>
            </a:r>
            <a:endParaRPr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3333"/>
              <a:buFont typeface="Bookman Old Style"/>
              <a:buNone/>
            </a:pPr>
            <a:r>
              <a:rPr lang="pl-PL" sz="3300">
                <a:latin typeface="Bookman Old Style"/>
                <a:ea typeface="Bookman Old Style"/>
                <a:cs typeface="Bookman Old Style"/>
                <a:sym typeface="Bookman Old Style"/>
              </a:rPr>
              <a:t>“KONCERT NAD KONCERTAMI”</a:t>
            </a:r>
            <a:endParaRPr sz="3300">
              <a:latin typeface="Bookman Old Style"/>
              <a:ea typeface="Bookman Old Style"/>
              <a:cs typeface="Bookman Old Style"/>
              <a:sym typeface="Bookman Old Style"/>
            </a:endParaRPr>
          </a:p>
          <a:p>
            <a:pPr indent="-502919" lvl="0" marL="457200" rtl="0" algn="ctr">
              <a:spcBef>
                <a:spcPts val="0"/>
              </a:spcBef>
              <a:spcAft>
                <a:spcPts val="0"/>
              </a:spcAft>
              <a:buSzPct val="145454"/>
              <a:buFont typeface="Bookman Old Style"/>
              <a:buChar char="-"/>
            </a:pPr>
            <a:r>
              <a:rPr lang="pl-PL" sz="3300">
                <a:latin typeface="Bookman Old Style"/>
                <a:ea typeface="Bookman Old Style"/>
                <a:cs typeface="Bookman Old Style"/>
                <a:sym typeface="Bookman Old Style"/>
              </a:rPr>
              <a:t>KONCERT JANKIELA</a:t>
            </a:r>
            <a:br>
              <a:rPr lang="pl-PL" sz="3300">
                <a:latin typeface="Bookman Old Style"/>
                <a:ea typeface="Bookman Old Style"/>
                <a:cs typeface="Bookman Old Style"/>
                <a:sym typeface="Bookman Old Style"/>
              </a:rPr>
            </a:br>
            <a:r>
              <a:rPr lang="pl-PL" sz="3300">
                <a:latin typeface="Bookman Old Style"/>
                <a:ea typeface="Bookman Old Style"/>
                <a:cs typeface="Bookman Old Style"/>
                <a:sym typeface="Bookman Old Style"/>
              </a:rPr>
              <a:t>w obrazach i słowach</a:t>
            </a:r>
            <a:br>
              <a:rPr lang="pl-PL" sz="3300">
                <a:latin typeface="Bookman Old Style"/>
                <a:ea typeface="Bookman Old Style"/>
                <a:cs typeface="Bookman Old Style"/>
                <a:sym typeface="Bookman Old Style"/>
              </a:rPr>
            </a:br>
            <a:r>
              <a:rPr lang="pl-PL" sz="3300">
                <a:latin typeface="Bookman Old Style"/>
                <a:ea typeface="Bookman Old Style"/>
                <a:cs typeface="Bookman Old Style"/>
                <a:sym typeface="Bookman Old Style"/>
              </a:rPr>
              <a:t>“PAN TADEUSZ”</a:t>
            </a:r>
            <a:br>
              <a:rPr lang="pl-PL" sz="3300">
                <a:latin typeface="Bookman Old Style"/>
                <a:ea typeface="Bookman Old Style"/>
                <a:cs typeface="Bookman Old Style"/>
                <a:sym typeface="Bookman Old Style"/>
              </a:rPr>
            </a:br>
            <a:r>
              <a:rPr lang="pl-PL" sz="3300">
                <a:latin typeface="Bookman Old Style"/>
                <a:ea typeface="Bookman Old Style"/>
                <a:cs typeface="Bookman Old Style"/>
                <a:sym typeface="Bookman Old Style"/>
              </a:rPr>
              <a:t>ADAM MICKIEWICZ</a:t>
            </a:r>
            <a:br>
              <a:rPr lang="pl-PL">
                <a:latin typeface="Bookman Old Style"/>
                <a:ea typeface="Bookman Old Style"/>
                <a:cs typeface="Bookman Old Style"/>
                <a:sym typeface="Bookman Old Style"/>
              </a:rPr>
            </a:br>
            <a:endParaRPr>
              <a:latin typeface="Bookman Old Style"/>
              <a:ea typeface="Bookman Old Style"/>
              <a:cs typeface="Bookman Old Style"/>
              <a:sym typeface="Bookman Old Style"/>
            </a:endParaRPr>
          </a:p>
        </p:txBody>
      </p:sp>
      <p:sp>
        <p:nvSpPr>
          <p:cNvPr id="66" name="Google Shape;66;p1"/>
          <p:cNvSpPr txBox="1"/>
          <p:nvPr>
            <p:ph idx="1" type="subTitle"/>
          </p:nvPr>
        </p:nvSpPr>
        <p:spPr>
          <a:xfrm>
            <a:off x="671250" y="4233182"/>
            <a:ext cx="7801500" cy="208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52380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43537"/>
              <a:buNone/>
            </a:pPr>
            <a:r>
              <a:rPr lang="pl-PL" sz="7350"/>
              <a:t>Prezentacja przygotowana przez k</a:t>
            </a:r>
            <a:r>
              <a:rPr lang="pl-PL" sz="7350"/>
              <a:t>lasę VII  pod opieką</a:t>
            </a:r>
            <a:endParaRPr sz="7350"/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43537"/>
              <a:buNone/>
            </a:pPr>
            <a:r>
              <a:rPr lang="pl-PL" sz="7350"/>
              <a:t>nauczyciel  języka polskiego</a:t>
            </a:r>
            <a:endParaRPr sz="7350"/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43537"/>
              <a:buNone/>
            </a:pPr>
            <a:r>
              <a:rPr lang="pl-PL" sz="7350"/>
              <a:t>pani Grażyny Styczeń</a:t>
            </a:r>
            <a:endParaRPr sz="7350"/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43537"/>
              <a:buNone/>
            </a:pPr>
            <a:r>
              <a:t/>
            </a:r>
            <a:endParaRPr sz="7350"/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43537"/>
              <a:buNone/>
            </a:pPr>
            <a:r>
              <a:rPr lang="pl-PL" sz="7350"/>
              <a:t>Szkoła</a:t>
            </a:r>
            <a:r>
              <a:rPr lang="pl-PL" sz="7350"/>
              <a:t> Polska przy </a:t>
            </a:r>
            <a:r>
              <a:rPr lang="pl-PL" sz="7350"/>
              <a:t>Konsulacie</a:t>
            </a:r>
            <a:r>
              <a:rPr lang="pl-PL" sz="7350"/>
              <a:t> Generalnym RP w Toronto</a:t>
            </a:r>
            <a:endParaRPr sz="7350"/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43537"/>
              <a:buNone/>
            </a:pPr>
            <a:r>
              <a:t/>
            </a:r>
            <a:endParaRPr sz="7350"/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43537"/>
              <a:buNone/>
            </a:pPr>
            <a:r>
              <a:t/>
            </a:r>
            <a:endParaRPr sz="7350"/>
          </a:p>
          <a:p>
            <a:pPr indent="0" lvl="0" marL="0" rtl="0" algn="ctr">
              <a:spcBef>
                <a:spcPts val="544"/>
              </a:spcBef>
              <a:spcAft>
                <a:spcPts val="0"/>
              </a:spcAft>
              <a:buClr>
                <a:srgbClr val="888888"/>
              </a:buClr>
              <a:buSzPct val="152380"/>
              <a:buNone/>
            </a:pPr>
            <a:r>
              <a:t/>
            </a:r>
            <a:endParaRPr/>
          </a:p>
        </p:txBody>
      </p:sp>
      <p:pic>
        <p:nvPicPr>
          <p:cNvPr id="67" name="Google Shape;67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7850" y="122475"/>
            <a:ext cx="1239900" cy="12399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KSIĘGA XII- KOCHAJMY SIĘ</a:t>
            </a:r>
            <a:endParaRPr/>
          </a:p>
        </p:txBody>
      </p:sp>
      <p:pic>
        <p:nvPicPr>
          <p:cNvPr descr="KONCERT JANKIELA W OBRAZACH I SŁOWACH - projekt plastyczny (Feb 26, 2021 at 10 25 PM)(1).png" id="73" name="Google Shape;73;p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2874764" y="1600200"/>
            <a:ext cx="3394472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KONCERT JANKIELA</a:t>
            </a:r>
            <a:endParaRPr/>
          </a:p>
        </p:txBody>
      </p:sp>
      <p:pic>
        <p:nvPicPr>
          <p:cNvPr descr="Koncert Jankiela - Oliwia Leończuk.jpg" id="79" name="Google Shape;79;p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43272" y="1600200"/>
            <a:ext cx="4057455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KRÓL STANISŁAW A.PONIATOWSKI</a:t>
            </a:r>
            <a:endParaRPr/>
          </a:p>
        </p:txBody>
      </p:sp>
      <p:pic>
        <p:nvPicPr>
          <p:cNvPr descr="Photo_2021-03-05_222927.jpg" id="85" name="Google Shape;85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72172" y="1600200"/>
            <a:ext cx="3199655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/>
          <p:nvPr>
            <p:ph type="title"/>
          </p:nvPr>
        </p:nvSpPr>
        <p:spPr>
          <a:xfrm>
            <a:off x="457200" y="274638"/>
            <a:ext cx="8229600" cy="868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ZOSIA</a:t>
            </a:r>
            <a:endParaRPr/>
          </a:p>
        </p:txBody>
      </p:sp>
      <p:pic>
        <p:nvPicPr>
          <p:cNvPr descr="KONCERT JANKIELA W OBRAZACH I SŁOWACH - projekt plastyczny (Mar 6, 2021 at 7 22 PM).png" id="91" name="Google Shape;91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620018" y="1666073"/>
            <a:ext cx="5857893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JANKIEL</a:t>
            </a:r>
            <a:endParaRPr/>
          </a:p>
        </p:txBody>
      </p:sp>
      <p:pic>
        <p:nvPicPr>
          <p:cNvPr descr="KONCERT JANKIELA W OBRAZACH I SŁOWACH - projekt plastyczny (2021-02-26 o 11 57 AM).png" id="97" name="Google Shape;97;p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4764" y="1600200"/>
            <a:ext cx="3394472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CYMBAŁY JANKIELA</a:t>
            </a:r>
            <a:endParaRPr/>
          </a:p>
        </p:txBody>
      </p:sp>
      <p:pic>
        <p:nvPicPr>
          <p:cNvPr descr="16153436184501511903040(1).jpg" id="103" name="Google Shape;103;p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JANKIEL , ZOSIA , TADEUSZ</a:t>
            </a:r>
            <a:endParaRPr/>
          </a:p>
        </p:txBody>
      </p:sp>
      <p:pic>
        <p:nvPicPr>
          <p:cNvPr descr="20210306_122904.jpg" id="109" name="Google Shape;109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5214" y="1600200"/>
            <a:ext cx="3393571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KONSTYTUCJA 3 MAJA</a:t>
            </a:r>
            <a:endParaRPr/>
          </a:p>
        </p:txBody>
      </p:sp>
      <p:pic>
        <p:nvPicPr>
          <p:cNvPr descr="IMG-9078.JPG" id="115" name="Google Shape;115;p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ZOSIA i JANKIEL</a:t>
            </a:r>
            <a:endParaRPr/>
          </a:p>
        </p:txBody>
      </p:sp>
      <p:pic>
        <p:nvPicPr>
          <p:cNvPr descr="20210308_175433.jpg" id="121" name="Google Shape;121;p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710252" y="1756305"/>
            <a:ext cx="5677427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ZOSIA , TADEUSZ , JANKIEL</a:t>
            </a:r>
            <a:endParaRPr/>
          </a:p>
        </p:txBody>
      </p:sp>
      <p:pic>
        <p:nvPicPr>
          <p:cNvPr descr="KONCERT JANKIELA W OBRAZACH I SŁOWACH - projekt plastyczny (Mar 5, 2021 at 8 33 PM).png" id="127" name="Google Shape;127;p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ZOSIA i TADEUSZ</a:t>
            </a:r>
            <a:endParaRPr/>
          </a:p>
        </p:txBody>
      </p:sp>
      <p:pic>
        <p:nvPicPr>
          <p:cNvPr descr="Eric U - KONCERT JANKIELA W OBRAZACH I SŁOWACH - projekt plastyczny-page-001.jpg" id="133" name="Google Shape;133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3332" y="1600200"/>
            <a:ext cx="3497335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TADEUSZ i ZOSIA</a:t>
            </a:r>
            <a:endParaRPr/>
          </a:p>
        </p:txBody>
      </p:sp>
      <p:pic>
        <p:nvPicPr>
          <p:cNvPr descr="Koncert Jankiela-rysynek.jpg" id="139" name="Google Shape;139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472" y="1071546"/>
            <a:ext cx="7929618" cy="5572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HENRYK DĄBROWSKI i ZOSIA</a:t>
            </a:r>
            <a:endParaRPr/>
          </a:p>
        </p:txBody>
      </p:sp>
      <p:pic>
        <p:nvPicPr>
          <p:cNvPr descr="Document_2021-03-10_220344.jpg" id="145" name="Google Shape;145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76538" y="1600200"/>
            <a:ext cx="6990923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JANKIEL i ZOSIA</a:t>
            </a:r>
            <a:endParaRPr/>
          </a:p>
        </p:txBody>
      </p:sp>
      <p:pic>
        <p:nvPicPr>
          <p:cNvPr descr="IMG_2757.jpg" id="151" name="Google Shape;151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857360" y="1643047"/>
            <a:ext cx="5715014" cy="4714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KONFEDERACJA TARGOWICKA</a:t>
            </a:r>
            <a:endParaRPr/>
          </a:p>
        </p:txBody>
      </p:sp>
      <p:pic>
        <p:nvPicPr>
          <p:cNvPr id="157" name="Google Shape;157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KONFEDERACJA TARGOWICKA</a:t>
            </a:r>
            <a:endParaRPr/>
          </a:p>
        </p:txBody>
      </p:sp>
      <p:pic>
        <p:nvPicPr>
          <p:cNvPr descr="IMG_8928.JPG" id="163" name="Google Shape;163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678772" y="1035816"/>
            <a:ext cx="5214950" cy="57150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G_20210312_181539538.jpg" id="168" name="Google Shape;168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2500298" y="1214419"/>
            <a:ext cx="4286281" cy="542928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POLONEZ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KONCERT JANKIELA</a:t>
            </a:r>
            <a:endParaRPr/>
          </a:p>
        </p:txBody>
      </p:sp>
      <p:pic>
        <p:nvPicPr>
          <p:cNvPr descr="20210305_221224(1).jpg" id="175" name="Google Shape;175;p1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KONCERT JANKIELA</a:t>
            </a:r>
            <a:endParaRPr/>
          </a:p>
        </p:txBody>
      </p:sp>
      <p:pic>
        <p:nvPicPr>
          <p:cNvPr descr="KONCERT JANKIELA W OBRAZACH I SŁOWACH - projekt plastyczny (Mar 5, 2021 at 7 22 PM)(1).png" id="181" name="Google Shape;181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74764" y="1600200"/>
            <a:ext cx="3394472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KONCERT JANKIELA</a:t>
            </a:r>
            <a:endParaRPr/>
          </a:p>
        </p:txBody>
      </p:sp>
      <p:pic>
        <p:nvPicPr>
          <p:cNvPr descr="thumbnail.jpg" id="187" name="Google Shape;187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89901" y="1600200"/>
            <a:ext cx="5764198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LEGIONY POLSKIE</a:t>
            </a:r>
            <a:endParaRPr/>
          </a:p>
        </p:txBody>
      </p:sp>
      <p:pic>
        <p:nvPicPr>
          <p:cNvPr descr="jakub koziol - KONCERT JANKIELA W OBRAZACH I SŁOWACH - projekt plastyczny(1).jpg" id="193" name="Google Shape;193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LEGIONY POLSKIE</a:t>
            </a:r>
            <a:endParaRPr/>
          </a:p>
        </p:txBody>
      </p:sp>
      <p:pic>
        <p:nvPicPr>
          <p:cNvPr descr="Oscar Rychel - Koncert Jankiela(1).jpg" id="199" name="Google Shape;199;p2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04312" y="1600200"/>
            <a:ext cx="3535375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HENRYK DĄBROWSKI</a:t>
            </a:r>
            <a:endParaRPr/>
          </a:p>
        </p:txBody>
      </p:sp>
      <p:pic>
        <p:nvPicPr>
          <p:cNvPr descr="Agata Krawczyk - KONCERT JANKIELA W OBRAZACH I SŁOWACH - projekt plastyczny(1).jpg" id="205" name="Google Shape;205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922" y="1600200"/>
            <a:ext cx="8046156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MAZUREK DĄBROWSKIEGO</a:t>
            </a:r>
            <a:endParaRPr/>
          </a:p>
        </p:txBody>
      </p:sp>
      <p:pic>
        <p:nvPicPr>
          <p:cNvPr descr="Pan Tadeusz Polski.png" id="211" name="Google Shape;211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5487" y="1600200"/>
            <a:ext cx="7033026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HENRYK DĄBROWSKI</a:t>
            </a:r>
            <a:endParaRPr/>
          </a:p>
        </p:txBody>
      </p:sp>
      <p:pic>
        <p:nvPicPr>
          <p:cNvPr descr="thumbnail 1.jpg" id="217" name="Google Shape;217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6315" y="1428736"/>
            <a:ext cx="4357686" cy="542926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umbnail2.jpg" id="218" name="Google Shape;21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10800000">
            <a:off x="0" y="1428736"/>
            <a:ext cx="4786314" cy="5429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l-PL"/>
              <a:t>RZEŹ</a:t>
            </a:r>
            <a:r>
              <a:rPr lang="pl-PL"/>
              <a:t> PRAGI</a:t>
            </a:r>
            <a:endParaRPr/>
          </a:p>
        </p:txBody>
      </p:sp>
      <p:pic>
        <p:nvPicPr>
          <p:cNvPr descr="6EC8F547-AC2A-47D1-AADD-46CEF34BC787(1).jpeg" id="224" name="Google Shape;224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1554691" y="1600200"/>
            <a:ext cx="5446201" cy="4525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2021-03-07T23:48:15Z</dcterms:created>
  <dc:creator>Owner</dc:creator>
</cp:coreProperties>
</file>