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Economica"/>
      <p:regular r:id="rId16"/>
      <p:bold r:id="rId17"/>
      <p:italic r:id="rId18"/>
      <p:boldItalic r:id="rId19"/>
    </p:embeddedFont>
    <p:embeddedFont>
      <p:font typeface="Open Sans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regular.fntdata"/><Relationship Id="rId11" Type="http://schemas.openxmlformats.org/officeDocument/2006/relationships/slide" Target="slides/slide6.xml"/><Relationship Id="rId22" Type="http://schemas.openxmlformats.org/officeDocument/2006/relationships/font" Target="fonts/OpenSans-italic.fntdata"/><Relationship Id="rId10" Type="http://schemas.openxmlformats.org/officeDocument/2006/relationships/slide" Target="slides/slide5.xml"/><Relationship Id="rId21" Type="http://schemas.openxmlformats.org/officeDocument/2006/relationships/font" Target="fonts/OpenSans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OpenSans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Economica-bold.fntdata"/><Relationship Id="rId16" Type="http://schemas.openxmlformats.org/officeDocument/2006/relationships/font" Target="fonts/Economica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Economica-boldItalic.fntdata"/><Relationship Id="rId6" Type="http://schemas.openxmlformats.org/officeDocument/2006/relationships/slide" Target="slides/slide1.xml"/><Relationship Id="rId18" Type="http://schemas.openxmlformats.org/officeDocument/2006/relationships/font" Target="fonts/Economica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7772a10be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7772a10be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51467b7b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51467b7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751467b7b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751467b7b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751467b7b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751467b7b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751467b7b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751467b7b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751467b7b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751467b7b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751467b7b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751467b7b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7751467b7b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7751467b7b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7751467b7b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7751467b7b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4013" y="756700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5318350" y="32667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flipH="1">
            <a:off x="7595938" y="4602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7" name="Google Shape;17;p3"/>
          <p:cNvSpPr/>
          <p:nvPr/>
        </p:nvSpPr>
        <p:spPr>
          <a:xfrm flipH="1" rot="10800000">
            <a:off x="466425" y="35583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8" name="Google Shape;18;p3"/>
          <p:cNvSpPr txBox="1"/>
          <p:nvPr>
            <p:ph type="title"/>
          </p:nvPr>
        </p:nvSpPr>
        <p:spPr>
          <a:xfrm>
            <a:off x="773700" y="1806450"/>
            <a:ext cx="7596600" cy="153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311700" y="1399400"/>
            <a:ext cx="2808000" cy="27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450150"/>
            <a:ext cx="5878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9500" y="42189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957125"/>
            <a:ext cx="8520600" cy="212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6200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lux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●"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Relationship Id="rId4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r>
              <a:rPr lang="en">
                <a:solidFill>
                  <a:srgbClr val="FFFFFF"/>
                </a:solidFill>
              </a:rPr>
              <a:t>Najładniejszy Kotylion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63" name="Google Shape;63;p13"/>
          <p:cNvSpPr txBox="1"/>
          <p:nvPr>
            <p:ph idx="1" type="subTitle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Konkurs Biblioteki Szkolnej SP Toronto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Hania Żań</a:t>
            </a:r>
            <a:endParaRPr/>
          </a:p>
        </p:txBody>
      </p:sp>
      <p:sp>
        <p:nvSpPr>
          <p:cNvPr id="69" name="Google Shape;69;p14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kl.V</a:t>
            </a:r>
            <a:endParaRPr/>
          </a:p>
        </p:txBody>
      </p:sp>
      <p:sp>
        <p:nvSpPr>
          <p:cNvPr id="70" name="Google Shape;70;p14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9175" y="0"/>
            <a:ext cx="50416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/>
              <a:t>Marta Zygmunt kl.II a SP</a:t>
            </a:r>
            <a:endParaRPr sz="2000"/>
          </a:p>
        </p:txBody>
      </p:sp>
      <p:sp>
        <p:nvSpPr>
          <p:cNvPr id="77" name="Google Shape;77;p15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Marta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Zygmunt</a:t>
            </a:r>
            <a:endParaRPr/>
          </a:p>
        </p:txBody>
      </p:sp>
      <p:sp>
        <p:nvSpPr>
          <p:cNvPr id="78" name="Google Shape;78;p15"/>
          <p:cNvSpPr txBox="1"/>
          <p:nvPr>
            <p:ph idx="1" type="subTitle"/>
          </p:nvPr>
        </p:nvSpPr>
        <p:spPr>
          <a:xfrm>
            <a:off x="152400" y="2843075"/>
            <a:ext cx="38370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kl.II a SP</a:t>
            </a:r>
            <a:endParaRPr/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4329260" y="223786"/>
            <a:ext cx="5104129" cy="45253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/>
          <p:nvPr>
            <p:ph idx="1" type="body"/>
          </p:nvPr>
        </p:nvSpPr>
        <p:spPr>
          <a:xfrm>
            <a:off x="311700" y="1152475"/>
            <a:ext cx="3755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Nataniel Socha kl.IV SP</a:t>
            </a:r>
            <a:endParaRPr/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200" y="1125750"/>
            <a:ext cx="3840650" cy="346985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>
            <p:ph type="title"/>
          </p:nvPr>
        </p:nvSpPr>
        <p:spPr>
          <a:xfrm>
            <a:off x="311700" y="241100"/>
            <a:ext cx="8520600" cy="57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2"/>
                </a:solidFill>
              </a:rPr>
              <a:t>Nataniel Socha kl.IV SP</a:t>
            </a:r>
            <a:endParaRPr>
              <a:solidFill>
                <a:schemeClr val="lt2"/>
              </a:solidFill>
            </a:endParaRPr>
          </a:p>
        </p:txBody>
      </p:sp>
      <p:sp>
        <p:nvSpPr>
          <p:cNvPr id="87" name="Google Shape;87;p16"/>
          <p:cNvSpPr txBox="1"/>
          <p:nvPr>
            <p:ph idx="2" type="body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543373" y="530123"/>
            <a:ext cx="4418704" cy="384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Jędrek Golaszewski kl.II b SP</a:t>
            </a:r>
            <a:endParaRPr/>
          </a:p>
        </p:txBody>
      </p:sp>
      <p:sp>
        <p:nvSpPr>
          <p:cNvPr id="94" name="Google Shape;94;p17"/>
          <p:cNvSpPr txBox="1"/>
          <p:nvPr>
            <p:ph type="title"/>
          </p:nvPr>
        </p:nvSpPr>
        <p:spPr>
          <a:xfrm>
            <a:off x="473700" y="1233175"/>
            <a:ext cx="38370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Jędrek Golaszewski</a:t>
            </a:r>
            <a:endParaRPr/>
          </a:p>
        </p:txBody>
      </p:sp>
      <p:sp>
        <p:nvSpPr>
          <p:cNvPr id="95" name="Google Shape;95;p17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kl.II b SP</a:t>
            </a:r>
            <a:endParaRPr/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4405413" y="158385"/>
            <a:ext cx="5169953" cy="48267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Karolina Czystowski kl.II a SP</a:t>
            </a:r>
            <a:endParaRPr/>
          </a:p>
        </p:txBody>
      </p:sp>
      <p:sp>
        <p:nvSpPr>
          <p:cNvPr id="102" name="Google Shape;102;p18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Karolina Czystowski</a:t>
            </a:r>
            <a:endParaRPr/>
          </a:p>
        </p:txBody>
      </p:sp>
      <p:sp>
        <p:nvSpPr>
          <p:cNvPr id="103" name="Google Shape;103;p18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kl.II a SP</a:t>
            </a:r>
            <a:endParaRPr/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57325"/>
            <a:ext cx="457200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Zuzanna Czystowski kl.IV SP</a:t>
            </a:r>
            <a:endParaRPr/>
          </a:p>
        </p:txBody>
      </p:sp>
      <p:sp>
        <p:nvSpPr>
          <p:cNvPr id="110" name="Google Shape;110;p19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Zuzanna Czystowski</a:t>
            </a:r>
            <a:endParaRPr/>
          </a:p>
        </p:txBody>
      </p:sp>
      <p:sp>
        <p:nvSpPr>
          <p:cNvPr id="111" name="Google Shape;111;p19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kl.IV SP</a:t>
            </a:r>
            <a:endParaRPr/>
          </a:p>
        </p:txBody>
      </p:sp>
      <p:pic>
        <p:nvPicPr>
          <p:cNvPr id="112" name="Google Shape;11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0"/>
            <a:ext cx="4428974" cy="524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Maya Widziński kl.II a SP</a:t>
            </a:r>
            <a:endParaRPr/>
          </a:p>
        </p:txBody>
      </p:sp>
      <p:sp>
        <p:nvSpPr>
          <p:cNvPr id="118" name="Google Shape;118;p20"/>
          <p:cNvSpPr txBox="1"/>
          <p:nvPr>
            <p:ph type="title"/>
          </p:nvPr>
        </p:nvSpPr>
        <p:spPr>
          <a:xfrm>
            <a:off x="265500" y="1233175"/>
            <a:ext cx="4045200" cy="148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/>
              <a:t>Maya Widzinski</a:t>
            </a:r>
            <a:endParaRPr sz="4100"/>
          </a:p>
        </p:txBody>
      </p:sp>
      <p:sp>
        <p:nvSpPr>
          <p:cNvPr id="119" name="Google Shape;119;p20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kl.II a SP</a:t>
            </a:r>
            <a:endParaRPr/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4292601" y="266703"/>
            <a:ext cx="5092697" cy="4610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>
            <p:ph idx="2" type="body"/>
          </p:nvPr>
        </p:nvSpPr>
        <p:spPr>
          <a:xfrm>
            <a:off x="4799800" y="8383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21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900"/>
              <a:t>Ania Kowalska</a:t>
            </a:r>
            <a:endParaRPr sz="6300"/>
          </a:p>
        </p:txBody>
      </p:sp>
      <p:sp>
        <p:nvSpPr>
          <p:cNvPr id="127" name="Google Shape;127;p21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           kl.I SP</a:t>
            </a:r>
            <a:endParaRPr/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4248150" y="298452"/>
            <a:ext cx="5245098" cy="4521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2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Tomek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Kowalski</a:t>
            </a:r>
            <a:endParaRPr/>
          </a:p>
        </p:txBody>
      </p:sp>
      <p:sp>
        <p:nvSpPr>
          <p:cNvPr id="134" name="Google Shape;134;p22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kl.VI b </a:t>
            </a:r>
            <a:endParaRPr/>
          </a:p>
        </p:txBody>
      </p:sp>
      <p:sp>
        <p:nvSpPr>
          <p:cNvPr id="135" name="Google Shape;135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4319050" y="171299"/>
            <a:ext cx="5077901" cy="4866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Luxe">
  <a:themeElements>
    <a:clrScheme name="Luxe">
      <a:dk1>
        <a:srgbClr val="000000"/>
      </a:dk1>
      <a:lt1>
        <a:srgbClr val="FFFFFF"/>
      </a:lt1>
      <a:dk2>
        <a:srgbClr val="B7B7B7"/>
      </a:dk2>
      <a:lt2>
        <a:srgbClr val="CCA677"/>
      </a:lt2>
      <a:accent1>
        <a:srgbClr val="5D4037"/>
      </a:accent1>
      <a:accent2>
        <a:srgbClr val="455A64"/>
      </a:accent2>
      <a:accent3>
        <a:srgbClr val="607D8B"/>
      </a:accent3>
      <a:accent4>
        <a:srgbClr val="78909C"/>
      </a:accent4>
      <a:accent5>
        <a:srgbClr val="57BB8A"/>
      </a:accent5>
      <a:accent6>
        <a:srgbClr val="DCE755"/>
      </a:accent6>
      <a:hlink>
        <a:srgbClr val="57BB8A"/>
      </a:hlink>
      <a:folHlink>
        <a:srgbClr val="57BB8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