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y="5143500" cx="9144000"/>
  <p:notesSz cx="6858000" cy="9144000"/>
  <p:embeddedFontLst>
    <p:embeddedFont>
      <p:font typeface="Oswald"/>
      <p:regular r:id="rId22"/>
      <p:bold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22" Type="http://schemas.openxmlformats.org/officeDocument/2006/relationships/font" Target="fonts/Oswald-regular.fntdata"/><Relationship Id="rId10" Type="http://schemas.openxmlformats.org/officeDocument/2006/relationships/slide" Target="slides/slide5.xml"/><Relationship Id="rId21" Type="http://schemas.openxmlformats.org/officeDocument/2006/relationships/slide" Target="slides/slide16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schemas.openxmlformats.org/officeDocument/2006/relationships/font" Target="fonts/Oswald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cbd1e1d93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cbd1e1d93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cbd1e1d933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cbd1e1d933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cbd1e1d933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cbd1e1d933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cbd1e1d933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cbd1e1d933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cbd1e1d933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cbd1e1d933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cbd1e1d933_0_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cbd1e1d933_0_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cbd1e1d933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cbd1e1d933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cbd1e1d933_0_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cbd1e1d933_0_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cbd1e1d933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cbd1e1d933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cbd1e1d933_0_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cbd1e1d933_0_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cbd1e1d933_0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cbd1e1d933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cbd1e1d933_0_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cbd1e1d933_0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cbd1e1d933_0_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cbd1e1d933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cbd1e1d933_0_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cbd1e1d933_0_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cbd1e1d933_0_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cbd1e1d933_0_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l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Relationship Id="rId4" Type="http://schemas.openxmlformats.org/officeDocument/2006/relationships/image" Target="../media/image8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5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8.png"/><Relationship Id="rId4" Type="http://schemas.openxmlformats.org/officeDocument/2006/relationships/image" Target="../media/image16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4.jpg"/><Relationship Id="rId4" Type="http://schemas.openxmlformats.org/officeDocument/2006/relationships/image" Target="../media/image1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1.jpg"/><Relationship Id="rId4" Type="http://schemas.openxmlformats.org/officeDocument/2006/relationships/image" Target="../media/image17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986825" y="565150"/>
            <a:ext cx="7920300" cy="1034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l" sz="4700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Mikołaj Kopernik- człowiek renesansu </a:t>
            </a:r>
            <a:endParaRPr sz="4700">
              <a:solidFill>
                <a:srgbClr val="FFFFFF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1988625" y="3708100"/>
            <a:ext cx="5652000" cy="143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" sz="2400">
                <a:solidFill>
                  <a:srgbClr val="FFFFFF"/>
                </a:solidFill>
              </a:rPr>
              <a:t>Plakat / Infografika </a:t>
            </a:r>
            <a:endParaRPr sz="2400">
              <a:solidFill>
                <a:srgbClr val="FFFFFF"/>
              </a:solidFill>
            </a:endParaRPr>
          </a:p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FFFFFF"/>
              </a:solidFill>
            </a:endParaRPr>
          </a:p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" sz="2400">
                <a:solidFill>
                  <a:srgbClr val="FFFFFF"/>
                </a:solidFill>
              </a:rPr>
              <a:t>Klasa IIIb SP</a:t>
            </a:r>
            <a:endParaRPr sz="2400">
              <a:solidFill>
                <a:srgbClr val="FFFFFF"/>
              </a:solidFill>
            </a:endParaRPr>
          </a:p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FFFFFF"/>
              </a:solidFill>
            </a:endParaRPr>
          </a:p>
          <a:p>
            <a:pPr indent="0" lvl="0" marL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l" sz="2000">
                <a:solidFill>
                  <a:srgbClr val="FFFFFF"/>
                </a:solidFill>
              </a:rPr>
              <a:t>2021 r.</a:t>
            </a:r>
            <a:endParaRPr sz="20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1" name="Google Shape;61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00"/>
        </a:solid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idx="1" type="body"/>
          </p:nvPr>
        </p:nvSpPr>
        <p:spPr>
          <a:xfrm>
            <a:off x="4351050" y="104675"/>
            <a:ext cx="4635000" cy="5038800"/>
          </a:xfrm>
          <a:prstGeom prst="rect">
            <a:avLst/>
          </a:prstGeom>
          <a:solidFill>
            <a:srgbClr val="FFFF00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None/>
            </a:pPr>
            <a:r>
              <a:rPr lang="pl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Mikołaj urodził się w Toruniu, pewnie kojarzycie to miasto ze względu na przepyszne pierniki, z których Toruń słynie. Tata Mikołaja był kupcem, tak w średniowieczu nazywano sprzedawców, a mama zajmowała się domem. </a:t>
            </a:r>
            <a:endParaRPr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Po śmierci rodziców, Mikołajem i jego trojgiem rodzeństwa, zajął się ich bardzo bogaty wujek. Mikołaj szybko odkrył, że samo patrzenie w gwiazdy nie wystarczy, żeby zbadać ich tajemnice, więc dzięki pieniądzom wujka zaczął chodzić do szkoły i chyba mu się nauka spodobała, bo jak skończył jedną szkołę, to ruszał do kolejnej, w efekcie czego uczył się aż dwanaście lat, co jak na tamtą epokę było nie lada wyczynem.</a:t>
            </a:r>
            <a:r>
              <a:rPr lang="pl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" sz="16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850">
              <a:solidFill>
                <a:schemeClr val="dk1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7" name="Google Shape;6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9700" y="104675"/>
            <a:ext cx="4186602" cy="49491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00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/>
        </p:nvSpPr>
        <p:spPr>
          <a:xfrm>
            <a:off x="4261325" y="-25"/>
            <a:ext cx="4882800" cy="51435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pl" sz="23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Niebo tak go zachwycało, że po ukończeniu wszystkich szkół, został duchownym, czyli kimś na kształt księdza. </a:t>
            </a:r>
            <a:endParaRPr sz="23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pl" sz="23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Oprócz bycia duchownym, był również lekarzem, żołnierzem, prawnikiem, matematykiem, ekonomistą, no i oczywiście astronomem... </a:t>
            </a:r>
            <a:endParaRPr sz="23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pl" sz="23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się dopiero nazywa wszechstronne wykształcenie.</a:t>
            </a:r>
            <a:r>
              <a:rPr lang="pl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73" name="Google Shape;73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765024" cy="48387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00"/>
        </a:soli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4175" y="74750"/>
            <a:ext cx="4136975" cy="4934174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7"/>
          <p:cNvSpPr txBox="1"/>
          <p:nvPr/>
        </p:nvSpPr>
        <p:spPr>
          <a:xfrm flipH="1">
            <a:off x="4321150" y="209325"/>
            <a:ext cx="4605300" cy="468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pl" sz="23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Mikołaj pewnego razu odkrył, że to Słońce musi być środkiem układu słonecznego, a Ziemia i inne planety urządzają sobie długie wycieczki wokół niego i że jedynym ciałem niebieskim, które krąży wokół Ziemi jest... Księżyc. Swój model nazwał heliocentrycznym. Wszystko co zauważył, zapisał w grubej książce, pt. "O obrotach sfer niebieskich"</a:t>
            </a:r>
            <a:endParaRPr sz="23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00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9125" y="194375"/>
            <a:ext cx="8597423" cy="4784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00"/>
        </a:solidFill>
      </p:bgPr>
    </p:bg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9"/>
          <p:cNvPicPr preferRelativeResize="0"/>
          <p:nvPr/>
        </p:nvPicPr>
        <p:blipFill rotWithShape="1">
          <a:blip r:embed="rId3">
            <a:alphaModFix/>
          </a:blip>
          <a:srcRect b="24672" l="0" r="5383" t="18583"/>
          <a:stretch/>
        </p:blipFill>
        <p:spPr>
          <a:xfrm>
            <a:off x="152400" y="104675"/>
            <a:ext cx="8803874" cy="4934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00"/>
        </a:solid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8650" y="254175"/>
            <a:ext cx="8208672" cy="45753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00"/>
        </a:solidFill>
      </p:bgPr>
    </p:bg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788925" cy="4838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00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8550" y="328950"/>
            <a:ext cx="8418001" cy="45603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00"/>
        </a:solidFill>
      </p:bgPr>
    </p:bg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684248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00"/>
        </a:solidFill>
      </p:bgPr>
    </p:bg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3325" y="328950"/>
            <a:ext cx="8163802" cy="456037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00"/>
        </a:solidFill>
      </p:bgPr>
    </p:bg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198648" cy="4838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44225" y="152400"/>
            <a:ext cx="4198649" cy="4838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00"/>
        </a:solidFill>
      </p:bgPr>
    </p:bg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9425" y="164475"/>
            <a:ext cx="3573525" cy="4769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46775" y="164475"/>
            <a:ext cx="3816074" cy="48386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00"/>
        </a:solidFill>
      </p:bgPr>
    </p:bg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90825" y="152400"/>
            <a:ext cx="4034177" cy="4838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52400"/>
            <a:ext cx="4034177" cy="4838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00"/>
        </a:solidFill>
      </p:bgPr>
    </p:bg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3900" y="209325"/>
            <a:ext cx="8388101" cy="4709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