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</p:sldIdLst>
  <p:sldSz cy="5143500" cx="9144000"/>
  <p:notesSz cx="6858000" cy="9144000"/>
  <p:embeddedFontLst>
    <p:embeddedFont>
      <p:font typeface="Playfair Display"/>
      <p:regular r:id="rId11"/>
      <p:bold r:id="rId12"/>
      <p:italic r:id="rId13"/>
      <p:boldItalic r:id="rId14"/>
    </p:embeddedFont>
    <p:embeddedFont>
      <p:font typeface="Lato"/>
      <p:regular r:id="rId15"/>
      <p:bold r:id="rId16"/>
      <p:italic r:id="rId17"/>
      <p:boldItalic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PlayfairDisplay-regular.fntdata"/><Relationship Id="rId10" Type="http://schemas.openxmlformats.org/officeDocument/2006/relationships/slide" Target="slides/slide5.xml"/><Relationship Id="rId13" Type="http://schemas.openxmlformats.org/officeDocument/2006/relationships/font" Target="fonts/PlayfairDisplay-italic.fntdata"/><Relationship Id="rId12" Type="http://schemas.openxmlformats.org/officeDocument/2006/relationships/font" Target="fonts/PlayfairDisplay-bold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Lato-regular.fntdata"/><Relationship Id="rId14" Type="http://schemas.openxmlformats.org/officeDocument/2006/relationships/font" Target="fonts/PlayfairDisplay-boldItalic.fntdata"/><Relationship Id="rId17" Type="http://schemas.openxmlformats.org/officeDocument/2006/relationships/font" Target="fonts/Lato-italic.fntdata"/><Relationship Id="rId16" Type="http://schemas.openxmlformats.org/officeDocument/2006/relationships/font" Target="fonts/Lato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schemas.openxmlformats.org/officeDocument/2006/relationships/font" Target="fonts/Lato-bold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accb705917_0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accb705917_0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accb705917_0_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accb705917_0_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accb705917_0_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accb705917_0_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accb705917_0_9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accb705917_0_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2749050" y="748800"/>
            <a:ext cx="3645900" cy="36459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2992950" y="992700"/>
            <a:ext cx="3158100" cy="3158100"/>
          </a:xfrm>
          <a:prstGeom prst="rect">
            <a:avLst/>
          </a:prstGeom>
          <a:noFill/>
          <a:ln cap="flat" cmpd="sng" w="28575">
            <a:solidFill>
              <a:schemeClr val="lt1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"/>
          <p:cNvSpPr txBox="1"/>
          <p:nvPr>
            <p:ph type="ctrTitle"/>
          </p:nvPr>
        </p:nvSpPr>
        <p:spPr>
          <a:xfrm>
            <a:off x="3096250" y="1627200"/>
            <a:ext cx="2951400" cy="1584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3096363" y="3266930"/>
            <a:ext cx="2951400" cy="701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title"/>
          </p:nvPr>
        </p:nvSpPr>
        <p:spPr>
          <a:xfrm>
            <a:off x="509550" y="1423875"/>
            <a:ext cx="8124900" cy="1798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17" name="Google Shape;17;p3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" name="Google Shape;20;p4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6" name="Google Shape;26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7" name="Google Shape;27;p5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30" name="Google Shape;30;p6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3" name="Google Shape;33;p7"/>
          <p:cNvSpPr txBox="1"/>
          <p:nvPr>
            <p:ph idx="1" type="body"/>
          </p:nvPr>
        </p:nvSpPr>
        <p:spPr>
          <a:xfrm>
            <a:off x="311700" y="1391378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4" name="Google Shape;34;p7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dk2"/>
        </a:solidFill>
      </p:bgPr>
    </p:bg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37" name="Google Shape;37;p8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0" name="Google Shape;40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1" name="Google Shape;41;p9"/>
          <p:cNvSpPr txBox="1"/>
          <p:nvPr>
            <p:ph type="title"/>
          </p:nvPr>
        </p:nvSpPr>
        <p:spPr>
          <a:xfrm>
            <a:off x="265500" y="1107950"/>
            <a:ext cx="4045200" cy="1683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2" name="Google Shape;42;p9"/>
          <p:cNvSpPr txBox="1"/>
          <p:nvPr>
            <p:ph idx="1" type="subTitle"/>
          </p:nvPr>
        </p:nvSpPr>
        <p:spPr>
          <a:xfrm>
            <a:off x="265500" y="2845201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3" name="Google Shape;43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4" name="Google Shape;44;p9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7" name="Google Shape;47;p10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" name="Google Shape;50;p11"/>
          <p:cNvSpPr txBox="1"/>
          <p:nvPr>
            <p:ph hasCustomPrompt="1" type="title"/>
          </p:nvPr>
        </p:nvSpPr>
        <p:spPr>
          <a:xfrm>
            <a:off x="311700" y="1233100"/>
            <a:ext cx="8520600" cy="1610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t>xx%</a:t>
            </a:r>
          </a:p>
        </p:txBody>
      </p:sp>
      <p:sp>
        <p:nvSpPr>
          <p:cNvPr id="51" name="Google Shape;51;p11"/>
          <p:cNvSpPr txBox="1"/>
          <p:nvPr>
            <p:ph idx="1" type="body"/>
          </p:nvPr>
        </p:nvSpPr>
        <p:spPr>
          <a:xfrm>
            <a:off x="311700" y="2919450"/>
            <a:ext cx="8520600" cy="10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2" name="Google Shape;52;p11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2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coral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  <a:defRPr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Relationship Id="rId4" Type="http://schemas.openxmlformats.org/officeDocument/2006/relationships/image" Target="../media/image5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hyperlink" Target="https://photos.google.com/share/AF1QipOswBlFJy7GWhDjebmp12esUCR7KOTIA3LW-l_zhI5NsJmjj4WwmRNZJGN94hJizQ?key=aGNRcERJUktWYmU2SW5oWG00RHhRQlpvRktlQ3RR" TargetMode="External"/><Relationship Id="rId4" Type="http://schemas.openxmlformats.org/officeDocument/2006/relationships/image" Target="../media/image6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hyperlink" Target="https://drive.google.com/file/d/112IhPY0WifKYIu1K8GeNUCT43NWcvzpZ/view" TargetMode="External"/><Relationship Id="rId4" Type="http://schemas.openxmlformats.org/officeDocument/2006/relationships/image" Target="../media/image2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hyperlink" Target="https://photos.app.goo.gl/bdog1LHZrabWYJDy" TargetMode="External"/><Relationship Id="rId4" Type="http://schemas.openxmlformats.org/officeDocument/2006/relationships/image" Target="../media/image4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hyperlink" Target="https://drive.google.com/file/d/1jVmDmCWHENoTb1lLNkB1YUlS_OiiGV_B/view" TargetMode="Externa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/>
          <p:nvPr>
            <p:ph type="ctrTitle"/>
          </p:nvPr>
        </p:nvSpPr>
        <p:spPr>
          <a:xfrm>
            <a:off x="3096375" y="1322100"/>
            <a:ext cx="2951400" cy="1584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l"/>
              <a:t>Szkolny Turniej Patriotyczny</a:t>
            </a:r>
            <a:endParaRPr/>
          </a:p>
        </p:txBody>
      </p:sp>
      <p:sp>
        <p:nvSpPr>
          <p:cNvPr id="60" name="Google Shape;60;p13"/>
          <p:cNvSpPr txBox="1"/>
          <p:nvPr>
            <p:ph idx="1" type="subTitle"/>
          </p:nvPr>
        </p:nvSpPr>
        <p:spPr>
          <a:xfrm>
            <a:off x="3096363" y="3266930"/>
            <a:ext cx="2951400" cy="701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l"/>
              <a:t>Godność, Wolność, Niepodległość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l"/>
              <a:t>klasa IV Szkoła Podstawowa</a:t>
            </a:r>
            <a:endParaRPr/>
          </a:p>
        </p:txBody>
      </p:sp>
      <p:sp>
        <p:nvSpPr>
          <p:cNvPr id="61" name="Google Shape;61;p13"/>
          <p:cNvSpPr/>
          <p:nvPr/>
        </p:nvSpPr>
        <p:spPr>
          <a:xfrm rot="5400000">
            <a:off x="-2100" y="2100"/>
            <a:ext cx="654000" cy="649800"/>
          </a:xfrm>
          <a:prstGeom prst="rtTriangle">
            <a:avLst/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13"/>
          <p:cNvSpPr/>
          <p:nvPr/>
        </p:nvSpPr>
        <p:spPr>
          <a:xfrm rot="10800000">
            <a:off x="8492100" y="2100"/>
            <a:ext cx="654000" cy="649800"/>
          </a:xfrm>
          <a:prstGeom prst="rtTriangle">
            <a:avLst/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" name="Google Shape;63;p13"/>
          <p:cNvSpPr/>
          <p:nvPr/>
        </p:nvSpPr>
        <p:spPr>
          <a:xfrm>
            <a:off x="-2100" y="4493700"/>
            <a:ext cx="654000" cy="649800"/>
          </a:xfrm>
          <a:prstGeom prst="rtTriangle">
            <a:avLst/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" name="Google Shape;64;p13"/>
          <p:cNvSpPr/>
          <p:nvPr/>
        </p:nvSpPr>
        <p:spPr>
          <a:xfrm rot="-5400000">
            <a:off x="8492100" y="4493700"/>
            <a:ext cx="654000" cy="649800"/>
          </a:xfrm>
          <a:prstGeom prst="rtTriangle">
            <a:avLst/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65" name="Google Shape;6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8650" y="1227775"/>
            <a:ext cx="2201400" cy="2567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76925" y="1288013"/>
            <a:ext cx="2567475" cy="2567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4"/>
          <p:cNvSpPr txBox="1"/>
          <p:nvPr>
            <p:ph type="title"/>
          </p:nvPr>
        </p:nvSpPr>
        <p:spPr>
          <a:xfrm>
            <a:off x="1573800" y="13950"/>
            <a:ext cx="5994300" cy="6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l"/>
              <a:t>Wyróżnienie - Wiktoria Relska</a:t>
            </a:r>
            <a:endParaRPr/>
          </a:p>
        </p:txBody>
      </p:sp>
      <p:sp>
        <p:nvSpPr>
          <p:cNvPr id="72" name="Google Shape;72;p14"/>
          <p:cNvSpPr txBox="1"/>
          <p:nvPr>
            <p:ph idx="1" type="body"/>
          </p:nvPr>
        </p:nvSpPr>
        <p:spPr>
          <a:xfrm>
            <a:off x="369825" y="853150"/>
            <a:ext cx="3901800" cy="1994700"/>
          </a:xfrm>
          <a:prstGeom prst="rect">
            <a:avLst/>
          </a:prstGeom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pl" u="sng">
                <a:solidFill>
                  <a:schemeClr val="hlink"/>
                </a:solidFill>
                <a:hlinkClick r:id="rId3"/>
              </a:rPr>
              <a:t>https://photos.google.com/share/AF1QipOswBlFJy7GWhDjebmp12esUCR7KOTIA3LW-l_zhI5NsJmjj4WwmRNZJGN94hJizQ?key=aGNRcERJUktWYmU2SW5oWG00RHhRQlpvRktlQ3RR</a:t>
            </a:r>
            <a:endParaRPr/>
          </a:p>
        </p:txBody>
      </p:sp>
      <p:pic>
        <p:nvPicPr>
          <p:cNvPr id="73" name="Google Shape;73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30125" y="755700"/>
            <a:ext cx="4071300" cy="40713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74" name="Google Shape;74;p14"/>
          <p:cNvSpPr/>
          <p:nvPr/>
        </p:nvSpPr>
        <p:spPr>
          <a:xfrm rot="5400000">
            <a:off x="-2100" y="2100"/>
            <a:ext cx="654000" cy="649800"/>
          </a:xfrm>
          <a:prstGeom prst="rtTriangle">
            <a:avLst/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" name="Google Shape;75;p14"/>
          <p:cNvSpPr/>
          <p:nvPr/>
        </p:nvSpPr>
        <p:spPr>
          <a:xfrm rot="10800000">
            <a:off x="8492100" y="2100"/>
            <a:ext cx="654000" cy="649800"/>
          </a:xfrm>
          <a:prstGeom prst="rtTriangle">
            <a:avLst/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" name="Google Shape;76;p14"/>
          <p:cNvSpPr/>
          <p:nvPr/>
        </p:nvSpPr>
        <p:spPr>
          <a:xfrm>
            <a:off x="1699975" y="3167475"/>
            <a:ext cx="2571600" cy="16596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14"/>
          <p:cNvSpPr txBox="1"/>
          <p:nvPr/>
        </p:nvSpPr>
        <p:spPr>
          <a:xfrm>
            <a:off x="1801675" y="3251925"/>
            <a:ext cx="2368200" cy="1490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l" sz="2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III Bieg Niepodległości</a:t>
            </a:r>
            <a:endParaRPr sz="210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l" sz="2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Toronto,</a:t>
            </a:r>
            <a:endParaRPr sz="210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l" sz="2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Listopad 2020</a:t>
            </a:r>
            <a:endParaRPr sz="210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5"/>
          <p:cNvSpPr txBox="1"/>
          <p:nvPr>
            <p:ph type="title"/>
          </p:nvPr>
        </p:nvSpPr>
        <p:spPr>
          <a:xfrm>
            <a:off x="1285200" y="173425"/>
            <a:ext cx="6342900" cy="6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l"/>
              <a:t>Wyróżnienie - Szymon Wiewióra</a:t>
            </a:r>
            <a:endParaRPr/>
          </a:p>
        </p:txBody>
      </p:sp>
      <p:sp>
        <p:nvSpPr>
          <p:cNvPr id="83" name="Google Shape;83;p15"/>
          <p:cNvSpPr txBox="1"/>
          <p:nvPr>
            <p:ph idx="1" type="body"/>
          </p:nvPr>
        </p:nvSpPr>
        <p:spPr>
          <a:xfrm>
            <a:off x="649800" y="1673250"/>
            <a:ext cx="2913900" cy="1797000"/>
          </a:xfrm>
          <a:prstGeom prst="rect">
            <a:avLst/>
          </a:prstGeom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pl" sz="2100" u="sng">
                <a:solidFill>
                  <a:schemeClr val="hlink"/>
                </a:solidFill>
                <a:hlinkClick r:id="rId3"/>
              </a:rPr>
              <a:t>https://drive.google.com/file/d/112IhPY0WifKYIu1K8GeNUCT43NWcvzpZ/view</a:t>
            </a:r>
            <a:endParaRPr sz="2100"/>
          </a:p>
        </p:txBody>
      </p:sp>
      <p:sp>
        <p:nvSpPr>
          <p:cNvPr id="84" name="Google Shape;84;p15"/>
          <p:cNvSpPr/>
          <p:nvPr/>
        </p:nvSpPr>
        <p:spPr>
          <a:xfrm rot="5400000">
            <a:off x="-2100" y="2100"/>
            <a:ext cx="654000" cy="649800"/>
          </a:xfrm>
          <a:prstGeom prst="rtTriangle">
            <a:avLst/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" name="Google Shape;85;p15"/>
          <p:cNvSpPr/>
          <p:nvPr/>
        </p:nvSpPr>
        <p:spPr>
          <a:xfrm rot="10800000">
            <a:off x="8492100" y="2100"/>
            <a:ext cx="654000" cy="649800"/>
          </a:xfrm>
          <a:prstGeom prst="rtTriangle">
            <a:avLst/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86" name="Google Shape;86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90000" y="1445925"/>
            <a:ext cx="4640099" cy="2610056"/>
          </a:xfrm>
          <a:prstGeom prst="rect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6"/>
          <p:cNvSpPr txBox="1"/>
          <p:nvPr>
            <p:ph type="title"/>
          </p:nvPr>
        </p:nvSpPr>
        <p:spPr>
          <a:xfrm>
            <a:off x="1459550" y="13950"/>
            <a:ext cx="6081300" cy="6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l"/>
              <a:t>Wyróżnienie - Maja Dąbrowska</a:t>
            </a:r>
            <a:endParaRPr/>
          </a:p>
        </p:txBody>
      </p:sp>
      <p:sp>
        <p:nvSpPr>
          <p:cNvPr id="92" name="Google Shape;92;p16"/>
          <p:cNvSpPr txBox="1"/>
          <p:nvPr>
            <p:ph idx="1" type="body"/>
          </p:nvPr>
        </p:nvSpPr>
        <p:spPr>
          <a:xfrm>
            <a:off x="649800" y="1423900"/>
            <a:ext cx="2231100" cy="1801800"/>
          </a:xfrm>
          <a:prstGeom prst="rect">
            <a:avLst/>
          </a:prstGeom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pl" u="sng">
                <a:solidFill>
                  <a:schemeClr val="hlink"/>
                </a:solidFill>
                <a:hlinkClick r:id="rId3"/>
              </a:rPr>
              <a:t> https://photos.app.goo.gl/bdog1LHZrabWYJDy</a:t>
            </a:r>
            <a:endParaRPr/>
          </a:p>
        </p:txBody>
      </p:sp>
      <p:sp>
        <p:nvSpPr>
          <p:cNvPr id="93" name="Google Shape;93;p16"/>
          <p:cNvSpPr/>
          <p:nvPr/>
        </p:nvSpPr>
        <p:spPr>
          <a:xfrm rot="5400000">
            <a:off x="-2100" y="2100"/>
            <a:ext cx="654000" cy="649800"/>
          </a:xfrm>
          <a:prstGeom prst="rtTriangle">
            <a:avLst/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16"/>
          <p:cNvSpPr/>
          <p:nvPr/>
        </p:nvSpPr>
        <p:spPr>
          <a:xfrm rot="10800000">
            <a:off x="8490000" y="2100"/>
            <a:ext cx="654000" cy="649800"/>
          </a:xfrm>
          <a:prstGeom prst="rtTriangle">
            <a:avLst/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95" name="Google Shape;95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79425" y="792075"/>
            <a:ext cx="3944599" cy="3944600"/>
          </a:xfrm>
          <a:prstGeom prst="rect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7"/>
          <p:cNvSpPr txBox="1"/>
          <p:nvPr>
            <p:ph type="title"/>
          </p:nvPr>
        </p:nvSpPr>
        <p:spPr>
          <a:xfrm>
            <a:off x="584550" y="13950"/>
            <a:ext cx="7974900" cy="6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l" sz="2900"/>
              <a:t>Wyróżnienie - Klemens Gąsienica-Mracielnik</a:t>
            </a:r>
            <a:endParaRPr sz="2900"/>
          </a:p>
        </p:txBody>
      </p:sp>
      <p:sp>
        <p:nvSpPr>
          <p:cNvPr id="101" name="Google Shape;101;p17"/>
          <p:cNvSpPr txBox="1"/>
          <p:nvPr>
            <p:ph idx="1" type="body"/>
          </p:nvPr>
        </p:nvSpPr>
        <p:spPr>
          <a:xfrm>
            <a:off x="649800" y="1818600"/>
            <a:ext cx="2376300" cy="1506300"/>
          </a:xfrm>
          <a:prstGeom prst="rect">
            <a:avLst/>
          </a:prstGeom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pl" u="sng">
                <a:solidFill>
                  <a:schemeClr val="hlink"/>
                </a:solidFill>
                <a:hlinkClick r:id="rId3"/>
              </a:rPr>
              <a:t>https://drive.google.com/file/d/1jVmDmCWHENoTb1lLNkB1YUlS_OiiGV_B/view</a:t>
            </a:r>
            <a:endParaRPr/>
          </a:p>
        </p:txBody>
      </p:sp>
      <p:sp>
        <p:nvSpPr>
          <p:cNvPr id="102" name="Google Shape;102;p17"/>
          <p:cNvSpPr/>
          <p:nvPr/>
        </p:nvSpPr>
        <p:spPr>
          <a:xfrm rot="5400000">
            <a:off x="-2100" y="2100"/>
            <a:ext cx="654000" cy="649800"/>
          </a:xfrm>
          <a:prstGeom prst="rtTriangle">
            <a:avLst/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17"/>
          <p:cNvSpPr/>
          <p:nvPr/>
        </p:nvSpPr>
        <p:spPr>
          <a:xfrm rot="10800000">
            <a:off x="8490000" y="2100"/>
            <a:ext cx="654000" cy="649800"/>
          </a:xfrm>
          <a:prstGeom prst="rtTriangle">
            <a:avLst/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04" name="Google Shape;104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72775" y="891500"/>
            <a:ext cx="5593426" cy="3728950"/>
          </a:xfrm>
          <a:prstGeom prst="rect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oral">
  <a:themeElements>
    <a:clrScheme name="Coral">
      <a:dk1>
        <a:srgbClr val="F55E61"/>
      </a:dk1>
      <a:lt1>
        <a:srgbClr val="FFFFFF"/>
      </a:lt1>
      <a:dk2>
        <a:srgbClr val="5E696C"/>
      </a:dk2>
      <a:lt2>
        <a:srgbClr val="BFC7CA"/>
      </a:lt2>
      <a:accent1>
        <a:srgbClr val="1E2D31"/>
      </a:accent1>
      <a:accent2>
        <a:srgbClr val="273C42"/>
      </a:accent2>
      <a:accent3>
        <a:srgbClr val="83D061"/>
      </a:accent3>
      <a:accent4>
        <a:srgbClr val="F6CD4C"/>
      </a:accent4>
      <a:accent5>
        <a:srgbClr val="AF4345"/>
      </a:accent5>
      <a:accent6>
        <a:srgbClr val="F58F8F"/>
      </a:accent6>
      <a:hlink>
        <a:srgbClr val="AF4345"/>
      </a:hlink>
      <a:folHlink>
        <a:srgbClr val="AF4345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