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5" r:id="rId3"/>
    <p:sldId id="277" r:id="rId4"/>
    <p:sldId id="281" r:id="rId5"/>
    <p:sldId id="269" r:id="rId6"/>
    <p:sldId id="260" r:id="rId7"/>
    <p:sldId id="273" r:id="rId8"/>
    <p:sldId id="258" r:id="rId9"/>
    <p:sldId id="280" r:id="rId10"/>
    <p:sldId id="259" r:id="rId11"/>
    <p:sldId id="261" r:id="rId12"/>
    <p:sldId id="262" r:id="rId13"/>
    <p:sldId id="263" r:id="rId14"/>
    <p:sldId id="264" r:id="rId15"/>
    <p:sldId id="265" r:id="rId16"/>
    <p:sldId id="267" r:id="rId17"/>
    <p:sldId id="270" r:id="rId18"/>
    <p:sldId id="271" r:id="rId19"/>
    <p:sldId id="268" r:id="rId20"/>
    <p:sldId id="266" r:id="rId21"/>
    <p:sldId id="279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41623-A064-4BED-B073-BA4D61433402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092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46557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EB70D-CD01-44DA-83B3-8FEB3383D307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9498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732368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213075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5295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277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907828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4605E03-BC17-41A7-854C-DFAB672737DC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722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9781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8324-A84C-4A45-93B6-78D079CCE772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42070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8324-A84C-4A45-93B6-78D079CCE772}" type="datetime1">
              <a:rPr lang="en-US" smtClean="0"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1361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hyperlink" Target="http://pl.wikisource.org/wiki/W_pustyni_i_w_puszczy/ca%C5%82o%C5%9B%C4%87" TargetMode="External"/><Relationship Id="rId7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ekturawpustyniiwpuszczy.blogspot.com/p/zroda.html" TargetMode="External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image" Target="../media/image5.jpg"/><Relationship Id="rId10" Type="http://schemas.openxmlformats.org/officeDocument/2006/relationships/hyperlink" Target="https://creativecommons.org/licenses/by-nc-sa/3.0/" TargetMode="External"/><Relationship Id="rId4" Type="http://schemas.openxmlformats.org/officeDocument/2006/relationships/image" Target="../media/image4.png"/><Relationship Id="rId9" Type="http://schemas.openxmlformats.org/officeDocument/2006/relationships/hyperlink" Target="https://www.pexels.com/pl-pl/zdjecie/1040622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cid:storage_emulated_0_Download_20210323_145204_jpg_1616710765718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://pl.wikiquote.org/wiki/pustynia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cid:1782c9353d0d9c59efe1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79A264-B175-4404-859F-35443FA6C1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677" r="9090"/>
          <a:stretch/>
        </p:blipFill>
        <p:spPr>
          <a:xfrm>
            <a:off x="2" y="10"/>
            <a:ext cx="12191695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4092ECB-D375-4A85-AD6E-85644D2A9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7" y="3064931"/>
            <a:ext cx="8293042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AAD9F-E3A6-476B-A3F5-B5C2587F45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0526" y="3236470"/>
            <a:ext cx="6829044" cy="1252601"/>
          </a:xfrm>
        </p:spPr>
        <p:txBody>
          <a:bodyPr>
            <a:normAutofit/>
          </a:bodyPr>
          <a:lstStyle/>
          <a:p>
            <a:pPr algn="r"/>
            <a:r>
              <a:rPr lang="pl-PL" sz="4400" dirty="0">
                <a:solidFill>
                  <a:srgbClr val="FFFFFE"/>
                </a:solidFill>
              </a:rPr>
              <a:t>W Pustyni i w Puszczy</a:t>
            </a:r>
            <a:endParaRPr lang="en-CA" sz="4400" dirty="0">
              <a:solidFill>
                <a:srgbClr val="FFFFF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C6CB2A-21E8-4802-8345-640ADF1A5D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0525" y="4669144"/>
            <a:ext cx="6829043" cy="716529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pl-PL" sz="3200" b="1" dirty="0">
                <a:solidFill>
                  <a:srgbClr val="FFFFFE"/>
                </a:solidFill>
              </a:rPr>
              <a:t>Wystawa plakatów kl V </a:t>
            </a:r>
          </a:p>
          <a:p>
            <a:pPr algn="r"/>
            <a:endParaRPr lang="en-CA" sz="1600" dirty="0">
              <a:solidFill>
                <a:srgbClr val="FFFFFE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C1711D-6DAC-4FE1-B7B6-AC8A81B84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00525" y="4666480"/>
            <a:ext cx="6829043" cy="0"/>
          </a:xfrm>
          <a:prstGeom prst="line">
            <a:avLst/>
          </a:prstGeom>
          <a:ln w="31750">
            <a:solidFill>
              <a:srgbClr val="77FF54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7877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, receipt&#10;&#10;Description automatically generated">
            <a:extLst>
              <a:ext uri="{FF2B5EF4-FFF2-40B4-BE49-F238E27FC236}">
                <a16:creationId xmlns:a16="http://schemas.microsoft.com/office/drawing/2014/main" id="{EDB4B032-7D52-49CB-BF74-5A82771C04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106" b="49854"/>
          <a:stretch/>
        </p:blipFill>
        <p:spPr>
          <a:xfrm>
            <a:off x="6176433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920044"/>
                </a:lnTo>
                <a:lnTo>
                  <a:pt x="2469659" y="3920044"/>
                </a:lnTo>
                <a:lnTo>
                  <a:pt x="2469659" y="3103224"/>
                </a:lnTo>
                <a:lnTo>
                  <a:pt x="0" y="3103224"/>
                </a:lnTo>
                <a:close/>
              </a:path>
            </a:pathLst>
          </a:custGeom>
        </p:spPr>
      </p:pic>
      <p:pic>
        <p:nvPicPr>
          <p:cNvPr id="12290" name="Picture 2" descr="QUIZ LITERACKI by Biblioteka Pedagogiczna">
            <a:extLst>
              <a:ext uri="{FF2B5EF4-FFF2-40B4-BE49-F238E27FC236}">
                <a16:creationId xmlns:a16="http://schemas.microsoft.com/office/drawing/2014/main" id="{3A929B34-BE78-46FF-8492-87327F192A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8" r="18244" b="-2"/>
          <a:stretch/>
        </p:blipFill>
        <p:spPr bwMode="auto">
          <a:xfrm>
            <a:off x="20" y="4069976"/>
            <a:ext cx="3535311" cy="278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lion looking at the camera&#10;&#10;Description automatically generated with medium confidence">
            <a:extLst>
              <a:ext uri="{FF2B5EF4-FFF2-40B4-BE49-F238E27FC236}">
                <a16:creationId xmlns:a16="http://schemas.microsoft.com/office/drawing/2014/main" id="{59A79029-49C3-49C1-B6C8-E654FF30018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13564" b="13879"/>
          <a:stretch/>
        </p:blipFill>
        <p:spPr>
          <a:xfrm>
            <a:off x="3696199" y="3257176"/>
            <a:ext cx="4789093" cy="3600824"/>
          </a:xfrm>
          <a:prstGeom prst="rect">
            <a:avLst/>
          </a:prstGeom>
        </p:spPr>
      </p:pic>
      <p:pic>
        <p:nvPicPr>
          <p:cNvPr id="12294" name="Picture 6" descr="W pustyni i w puszczy | Polish Quiz - Quizizz">
            <a:extLst>
              <a:ext uri="{FF2B5EF4-FFF2-40B4-BE49-F238E27FC236}">
                <a16:creationId xmlns:a16="http://schemas.microsoft.com/office/drawing/2014/main" id="{8AF431A9-871F-488B-924E-3708472ADF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076"/>
          <a:stretch/>
        </p:blipFill>
        <p:spPr bwMode="auto">
          <a:xfrm>
            <a:off x="1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103224"/>
                </a:lnTo>
                <a:lnTo>
                  <a:pt x="3545908" y="3103224"/>
                </a:lnTo>
                <a:lnTo>
                  <a:pt x="3545908" y="3920044"/>
                </a:lnTo>
                <a:lnTo>
                  <a:pt x="0" y="392004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lion sitting on a rock&#10;&#10;Description automatically generated with medium confidence">
            <a:extLst>
              <a:ext uri="{FF2B5EF4-FFF2-40B4-BE49-F238E27FC236}">
                <a16:creationId xmlns:a16="http://schemas.microsoft.com/office/drawing/2014/main" id="{9A2BD350-9DB5-4E05-9445-C600843171E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l="6866" r="1244" b="-1"/>
          <a:stretch/>
        </p:blipFill>
        <p:spPr>
          <a:xfrm>
            <a:off x="8646161" y="4069976"/>
            <a:ext cx="3545840" cy="27880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A9D54A-C39F-4E4F-AA3D-C9A54E41D875}"/>
              </a:ext>
            </a:extLst>
          </p:cNvPr>
          <p:cNvSpPr txBox="1"/>
          <p:nvPr/>
        </p:nvSpPr>
        <p:spPr>
          <a:xfrm>
            <a:off x="5900931" y="6657945"/>
            <a:ext cx="258436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CA" sz="700">
                <a:solidFill>
                  <a:srgbClr val="FFFFFF"/>
                </a:solidFill>
                <a:hlinkClick r:id="rId6" tooltip="https://lekturawpustyniiwpuszczy.blogspot.com/p/zroda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CA" sz="700">
                <a:solidFill>
                  <a:srgbClr val="FFFFFF"/>
                </a:solidFill>
              </a:rPr>
              <a:t> by Unknown Author is licensed under </a:t>
            </a:r>
            <a:r>
              <a:rPr lang="en-CA" sz="700">
                <a:solidFill>
                  <a:srgbClr val="FFFFFF"/>
                </a:solidFill>
                <a:hlinkClick r:id="rId10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CA" sz="700">
              <a:solidFill>
                <a:srgbClr val="FFFFFF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EEA37-3A34-4806-9027-DFBCF5C37D77}"/>
              </a:ext>
            </a:extLst>
          </p:cNvPr>
          <p:cNvSpPr txBox="1"/>
          <p:nvPr/>
        </p:nvSpPr>
        <p:spPr>
          <a:xfrm>
            <a:off x="9771144" y="6657945"/>
            <a:ext cx="242085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CA" sz="700">
                <a:solidFill>
                  <a:srgbClr val="FFFFFF"/>
                </a:solidFill>
                <a:hlinkClick r:id="rId3" tooltip="http://pl.wikisource.org/wiki/W_pustyni_i_w_puszczy/ca%C5%82o%C5%9B%C4%8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CA" sz="700">
                <a:solidFill>
                  <a:srgbClr val="FFFFFF"/>
                </a:solidFill>
              </a:rPr>
              <a:t> by Unknown Author is licensed under </a:t>
            </a:r>
            <a:r>
              <a:rPr lang="en-CA" sz="700">
                <a:solidFill>
                  <a:srgbClr val="FFFFFF"/>
                </a:solidFill>
                <a:hlinkClick r:id="rId11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CA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61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E8E51B09-2B9E-4D82-A5F8-29F85CBE20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9240118-40F3-4A1C-85DC-4E58525CB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C269951F-7B8C-4336-BC68-9BA9843CED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9" y="482171"/>
            <a:ext cx="4074533" cy="5149101"/>
            <a:chOff x="7463259" y="583365"/>
            <a:chExt cx="4074533" cy="5181928"/>
          </a:xfrm>
        </p:grpSpPr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FD48101-E230-4669-8C1B-39BAAB2BB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074533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A18FA112-D8F0-41D3-9171-B0A3110E2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345028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A9087EE4-E285-4C8E-AC5F-CAE7D1FDE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90359" y="1847088"/>
            <a:ext cx="554803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C862DAB0-A60F-4779-A00D-604B2BE87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8043" y="804520"/>
            <a:ext cx="555035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Henryk Sienkiewicz    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16CF3D0-C350-41AF-92C4-9520C37C40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6" r="31316" b="1"/>
          <a:stretch/>
        </p:blipFill>
        <p:spPr bwMode="auto">
          <a:xfrm>
            <a:off x="1285438" y="1116345"/>
            <a:ext cx="2799103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498802-8E90-46DA-91F3-0662867455B3}"/>
              </a:ext>
            </a:extLst>
          </p:cNvPr>
          <p:cNvSpPr txBox="1"/>
          <p:nvPr/>
        </p:nvSpPr>
        <p:spPr>
          <a:xfrm>
            <a:off x="5188043" y="2015732"/>
            <a:ext cx="5550355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US" sz="1500" b="0" i="0"/>
          </a:p>
          <a:p>
            <a:pPr lvl="1" indent="-228600" defTabSz="914400" fontAlgn="base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500" b="1" i="1"/>
              <a:t>HENRYK SIENKIEWICZ ŻYŁ W LATACH 1846-1916 .PISAŁ NOWELE POWIEŚCI  ORAZ ARTYKUŁY DO GAZET I CZASOPISM. JEGO NAJBARDZIEJ ZNANE UTWORY TO OGNIEM I MIECZEM, KRZYŻACY ORAZ QUO VADIS. W 1905 ROKU OTRZYMAŁ LITERACKĄ NAGRODĘ NOBLA ZA SWOJĄ TWÓRCZOŚĆ. SIENKIEWICZ DUŻO PODRÓŻOWAŁ, ODWIEDZIŁ AMERYKĘ ,ANGLIĘ, FRANCJĘ WŁOCHY, GRECJĘ I SZWAJCARIĘ PRZEZ ROK PRZEBYWAŁ W AFRYCE. SWOJE WRAŻENIA Z TEGO POBYTU OPISAŁ W REPORTAŻU POD TYTUŁEM LISTY Z AFRYKI, NASTEPNIE NAPISAŁ POWIEŚĆ W PUSTYNI I W PUSZCZY.</a:t>
            </a:r>
            <a:endParaRPr lang="en-US" sz="1500" b="0" i="1"/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DD8AF6BD-5D32-4F8F-98B6-05F8A439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B47013E4-D33D-425E-B32E-DE7D5CB5F3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4809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6CBFC-349C-4AB4-8C9F-7FD1B0901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693" y="804519"/>
            <a:ext cx="10188162" cy="4196851"/>
          </a:xfrm>
        </p:spPr>
        <p:txBody>
          <a:bodyPr>
            <a:normAutofit/>
          </a:bodyPr>
          <a:lstStyle/>
          <a:p>
            <a:r>
              <a:rPr lang="pl-PL" dirty="0"/>
              <a:t> WYSTAWA PLAKATÓW</a:t>
            </a:r>
            <a:br>
              <a:rPr lang="pl-PL" dirty="0"/>
            </a:br>
            <a:br>
              <a:rPr lang="pl-PL" dirty="0"/>
            </a:br>
            <a:br>
              <a:rPr lang="pl-PL" dirty="0"/>
            </a:br>
            <a:r>
              <a:rPr lang="pl-PL" dirty="0"/>
              <a:t>ZAPRASZAMY SERDECZNIE DO OBEJRZENIA   PLAKATów wykonanych </a:t>
            </a:r>
            <a:br>
              <a:rPr lang="pl-PL" dirty="0"/>
            </a:br>
            <a:r>
              <a:rPr lang="pl-PL" dirty="0"/>
              <a:t>przez uczniów klasy V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96159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8ACFF-8104-454C-865F-B20FBFC53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NATALIA ZINKIEWICZ</a:t>
            </a:r>
            <a:endParaRPr lang="en-CA" dirty="0"/>
          </a:p>
        </p:txBody>
      </p:sp>
      <p:pic>
        <p:nvPicPr>
          <p:cNvPr id="3" name="Content Placeholder 9" descr="A picture containing text, sign, screenshot&#10;&#10;Description automatically generated">
            <a:extLst>
              <a:ext uri="{FF2B5EF4-FFF2-40B4-BE49-F238E27FC236}">
                <a16:creationId xmlns:a16="http://schemas.microsoft.com/office/drawing/2014/main" id="{34764BD2-2B7B-421D-8744-BD926A0FD2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18" y="1463040"/>
            <a:ext cx="10627042" cy="509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077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977F1E1-2B6F-4BB6-899F-67D8764D8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C17D08F-2133-44A9-B28C-CB29928FA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C36881-E309-4C41-8B5B-203AADC15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B51084-FEC3-40DD-8EFC-F7F1BB546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300"/>
              <a:t>Zuzanna Czystowski</a:t>
            </a:r>
            <a:br>
              <a:rPr lang="en-US" sz="3300"/>
            </a:br>
            <a:endParaRPr lang="en-US" sz="330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4F2C6A8-7D46-49EA-860B-0F0B02084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ED92372-F778-4E96-9E90-4E63BAF3CA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7463258" y="583365"/>
            <a:chExt cx="7560115" cy="5181928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B4EC089-8B60-43F4-9BF5-1F0B0E398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8" y="583365"/>
              <a:ext cx="7560115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C0BAC91-1725-4E5A-92CE-F5A2EB066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7" y="915807"/>
              <a:ext cx="69282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Content Placeholder 7" descr="Timeline&#10;&#10;Description automatically generated">
            <a:extLst>
              <a:ext uri="{FF2B5EF4-FFF2-40B4-BE49-F238E27FC236}">
                <a16:creationId xmlns:a16="http://schemas.microsoft.com/office/drawing/2014/main" id="{A237AC09-67E2-4E40-9471-3BCC6A7DF8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0599"/>
          <a:stretch/>
        </p:blipFill>
        <p:spPr>
          <a:xfrm>
            <a:off x="4618374" y="1116345"/>
            <a:ext cx="6282919" cy="386617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B61EBEC-D0CA-456C-98A6-EDA1AC9FB0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18A71EB-D327-4458-85FB-26336B2BA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0281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F86692-CAE2-4E6D-8C08-3EA419A25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Philp</a:t>
            </a:r>
            <a:br>
              <a:rPr lang="en-US" sz="3600"/>
            </a:br>
            <a:r>
              <a:rPr lang="en-US" sz="3600"/>
              <a:t>MASłowski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imeline&#10;&#10;Description automatically generated">
            <a:extLst>
              <a:ext uri="{FF2B5EF4-FFF2-40B4-BE49-F238E27FC236}">
                <a16:creationId xmlns:a16="http://schemas.microsoft.com/office/drawing/2014/main" id="{14DEBA97-1FEC-4109-B09F-2121BEF6D7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948" y="1116345"/>
            <a:ext cx="5137770" cy="38661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5905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F1910-ADE6-414C-80C4-3DA210CEC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663" y="1304458"/>
            <a:ext cx="3326650" cy="290178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br>
              <a:rPr lang="en-US" sz="4100"/>
            </a:br>
            <a:r>
              <a:rPr lang="en-US" sz="4400"/>
              <a:t>LENA MACKENZIE</a:t>
            </a:r>
            <a:endParaRPr lang="en-US" sz="4400" dirty="0"/>
          </a:p>
        </p:txBody>
      </p:sp>
      <p:pic>
        <p:nvPicPr>
          <p:cNvPr id="4" name="Picture 3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2960C446-EC64-4BAB-8B9C-3D56AADF7C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406" y="422787"/>
            <a:ext cx="8141109" cy="540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654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6D770-9719-4384-BCE9-3ED2667EA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828800"/>
            <a:ext cx="3474720" cy="1600200"/>
          </a:xfrm>
        </p:spPr>
        <p:txBody>
          <a:bodyPr>
            <a:normAutofit/>
          </a:bodyPr>
          <a:lstStyle/>
          <a:p>
            <a:r>
              <a:rPr lang="en-CA" sz="4000" dirty="0"/>
              <a:t>Ola </a:t>
            </a:r>
            <a:r>
              <a:rPr lang="en-CA" sz="4000" dirty="0" err="1"/>
              <a:t>Zapert</a:t>
            </a:r>
            <a:endParaRPr lang="en-CA" sz="4000" dirty="0"/>
          </a:p>
        </p:txBody>
      </p:sp>
      <p:pic>
        <p:nvPicPr>
          <p:cNvPr id="3" name="HEV1616710765718">
            <a:extLst>
              <a:ext uri="{FF2B5EF4-FFF2-40B4-BE49-F238E27FC236}">
                <a16:creationId xmlns:a16="http://schemas.microsoft.com/office/drawing/2014/main" id="{6A809F56-5B88-446B-B724-43FC0C9EF7FA}"/>
              </a:ext>
            </a:extLst>
          </p:cNvPr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0"/>
            <a:ext cx="8006080" cy="6146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1077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DBC4C-0A83-43D2-A96E-62472AC63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118" y="1301568"/>
            <a:ext cx="3314218" cy="29127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pl-PL" sz="4400" dirty="0"/>
              <a:t>Ola Milewski</a:t>
            </a:r>
            <a:endParaRPr lang="en-US" sz="4400" dirty="0"/>
          </a:p>
        </p:txBody>
      </p:sp>
      <p:pic>
        <p:nvPicPr>
          <p:cNvPr id="6" name="Picture 5" descr="A picture containing sky, nature, outdoor, dune&#10;&#10;Description automatically generated">
            <a:extLst>
              <a:ext uri="{FF2B5EF4-FFF2-40B4-BE49-F238E27FC236}">
                <a16:creationId xmlns:a16="http://schemas.microsoft.com/office/drawing/2014/main" id="{FF295D16-E124-43D1-80F6-E92CFEF88D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1732" r="36842" b="3"/>
          <a:stretch/>
        </p:blipFill>
        <p:spPr>
          <a:xfrm>
            <a:off x="9625781" y="684680"/>
            <a:ext cx="1870356" cy="54826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FC364D3-BDD3-4310-B988-4AAD2405C4DA}"/>
              </a:ext>
            </a:extLst>
          </p:cNvPr>
          <p:cNvSpPr txBox="1"/>
          <p:nvPr/>
        </p:nvSpPr>
        <p:spPr>
          <a:xfrm>
            <a:off x="9134593" y="5967282"/>
            <a:ext cx="236154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CA" sz="700">
                <a:solidFill>
                  <a:srgbClr val="FFFFFF"/>
                </a:solidFill>
                <a:hlinkClick r:id="rId4" tooltip="http://pl.wikiquote.org/wiki/pustynia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CA" sz="700">
                <a:solidFill>
                  <a:srgbClr val="FFFFFF"/>
                </a:solidFill>
              </a:rPr>
              <a:t> by Unknown Author is licensed under </a:t>
            </a:r>
            <a:r>
              <a:rPr lang="en-CA" sz="700">
                <a:solidFill>
                  <a:srgbClr val="FFFFFF"/>
                </a:solidFill>
                <a:hlinkClick r:id="rId5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CA" sz="700">
              <a:solidFill>
                <a:srgbClr val="FFFFFF"/>
              </a:solidFill>
            </a:endParaRPr>
          </a:p>
        </p:txBody>
      </p:sp>
      <p:pic>
        <p:nvPicPr>
          <p:cNvPr id="10" name="Picture 9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3E9A86AC-0D25-46E4-9F70-4E0372F050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574" y="0"/>
            <a:ext cx="76827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4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62" name="Rectangle 61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51BD25-F42C-42CD-B133-079F8FCCE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100"/>
              <a:t>NatalIa SZYSZKOWSKI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68" name="Group 67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2" name="Rectangle 71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FD9A3B07-FE96-4D51-9716-0DFDB2071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" r="1795" b="1"/>
          <a:stretch/>
        </p:blipFill>
        <p:spPr>
          <a:xfrm>
            <a:off x="3483220" y="0"/>
            <a:ext cx="8552453" cy="621791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138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F11EC-A07D-4227-8E2F-874764FA3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Marta </a:t>
            </a:r>
            <a:r>
              <a:rPr lang="pl-PL" dirty="0"/>
              <a:t>Święcka</a:t>
            </a:r>
            <a:endParaRPr lang="en-CA" dirty="0"/>
          </a:p>
        </p:txBody>
      </p:sp>
      <p:pic>
        <p:nvPicPr>
          <p:cNvPr id="7" name="Content Placeholder 6" descr="Text, whiteboard&#10;&#10;Description automatically generated">
            <a:extLst>
              <a:ext uri="{FF2B5EF4-FFF2-40B4-BE49-F238E27FC236}">
                <a16:creationId xmlns:a16="http://schemas.microsoft.com/office/drawing/2014/main" id="{6D81E171-D227-4ECA-B85C-198718C33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6516" y="1465006"/>
            <a:ext cx="9678338" cy="5053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558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C66900-FB36-4514-805D-892CC47F2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Liliana Marzec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Content Placeholder 14" descr="Map&#10;&#10;Description automatically generated">
            <a:extLst>
              <a:ext uri="{FF2B5EF4-FFF2-40B4-BE49-F238E27FC236}">
                <a16:creationId xmlns:a16="http://schemas.microsoft.com/office/drawing/2014/main" id="{D94DF9A2-B973-44EE-AE18-7F6E5A2AC6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145" y="847178"/>
            <a:ext cx="6928279" cy="446645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6794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EAF81-1FC0-4A5E-88C9-0699418E2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699161"/>
          </a:xfrm>
        </p:spPr>
        <p:txBody>
          <a:bodyPr/>
          <a:lstStyle/>
          <a:p>
            <a:r>
              <a:rPr lang="pl-PL" dirty="0"/>
              <a:t>Christian Wysokiński</a:t>
            </a:r>
            <a:endParaRPr lang="en-CA" dirty="0"/>
          </a:p>
        </p:txBody>
      </p:sp>
      <p:pic>
        <p:nvPicPr>
          <p:cNvPr id="4" name="Picture 3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81B7D49B-20C2-43E1-B6EF-6F895210C8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24964" y="-1076962"/>
            <a:ext cx="5181600" cy="10342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988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24952-5B97-4F74-8F39-D4A4F6D34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281" y="804519"/>
            <a:ext cx="3708400" cy="1049235"/>
          </a:xfrm>
        </p:spPr>
        <p:txBody>
          <a:bodyPr/>
          <a:lstStyle/>
          <a:p>
            <a:r>
              <a:rPr lang="pl-PL" dirty="0"/>
              <a:t>Addien AniŚkiewicz</a:t>
            </a:r>
            <a:endParaRPr lang="en-CA" dirty="0"/>
          </a:p>
        </p:txBody>
      </p:sp>
      <p:pic>
        <p:nvPicPr>
          <p:cNvPr id="4" name="Picture 3" descr="Map&#10;&#10;Description automatically generated">
            <a:extLst>
              <a:ext uri="{FF2B5EF4-FFF2-40B4-BE49-F238E27FC236}">
                <a16:creationId xmlns:a16="http://schemas.microsoft.com/office/drawing/2014/main" id="{CF255DC7-B04A-43A9-8B68-824DE5AE4D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440" y="101600"/>
            <a:ext cx="859536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0251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F049E-39D4-4D75-B62D-BFFFC3E01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" y="1859280"/>
            <a:ext cx="3982720" cy="1330960"/>
          </a:xfrm>
        </p:spPr>
        <p:txBody>
          <a:bodyPr>
            <a:normAutofit/>
          </a:bodyPr>
          <a:lstStyle/>
          <a:p>
            <a:r>
              <a:rPr lang="pl-PL" dirty="0"/>
              <a:t>Katarzyna Krakowska</a:t>
            </a:r>
            <a:endParaRPr lang="en-CA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592EC688-CB9D-46FE-BE1E-15381795C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20" y="0"/>
            <a:ext cx="7660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3695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B61F1-2405-498C-8E8D-E9BF5305B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804519"/>
            <a:ext cx="3545840" cy="1049235"/>
          </a:xfrm>
        </p:spPr>
        <p:txBody>
          <a:bodyPr/>
          <a:lstStyle/>
          <a:p>
            <a:r>
              <a:rPr lang="pl-PL" dirty="0"/>
              <a:t>CyPRIAN LEOńCZUK</a:t>
            </a:r>
            <a:endParaRPr lang="en-CA" dirty="0"/>
          </a:p>
        </p:txBody>
      </p:sp>
      <p:pic>
        <p:nvPicPr>
          <p:cNvPr id="4" name="Picture 3" descr="Text, calendar&#10;&#10;Description automatically generated">
            <a:extLst>
              <a:ext uri="{FF2B5EF4-FFF2-40B4-BE49-F238E27FC236}">
                <a16:creationId xmlns:a16="http://schemas.microsoft.com/office/drawing/2014/main" id="{D5AE1973-E5E8-4354-8C13-86F3C9AB3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0" y="294641"/>
            <a:ext cx="9113519" cy="656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383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4EE31-637D-4735-8830-601207BC3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804519"/>
            <a:ext cx="3312160" cy="1049235"/>
          </a:xfrm>
        </p:spPr>
        <p:txBody>
          <a:bodyPr/>
          <a:lstStyle/>
          <a:p>
            <a:r>
              <a:rPr lang="pl-PL" dirty="0"/>
              <a:t>Bianka</a:t>
            </a:r>
            <a:br>
              <a:rPr lang="pl-PL" dirty="0"/>
            </a:br>
            <a:r>
              <a:rPr lang="pl-PL" dirty="0"/>
              <a:t>grudziński</a:t>
            </a:r>
            <a:endParaRPr lang="en-CA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AF4E26C3-01E9-43E0-8652-A44101580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0" y="0"/>
            <a:ext cx="9123680" cy="659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605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61BA2-0195-4487-BE8C-D6BE51ACA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041" y="804519"/>
            <a:ext cx="3190239" cy="1049235"/>
          </a:xfrm>
        </p:spPr>
        <p:txBody>
          <a:bodyPr/>
          <a:lstStyle/>
          <a:p>
            <a:r>
              <a:rPr lang="pl-PL" dirty="0"/>
              <a:t>THOMAS FIBICH</a:t>
            </a:r>
            <a:endParaRPr lang="en-CA" dirty="0"/>
          </a:p>
        </p:txBody>
      </p:sp>
      <p:pic>
        <p:nvPicPr>
          <p:cNvPr id="3" name="gmail-m_-2681089033650990975Picture 3">
            <a:extLst>
              <a:ext uri="{FF2B5EF4-FFF2-40B4-BE49-F238E27FC236}">
                <a16:creationId xmlns:a16="http://schemas.microsoft.com/office/drawing/2014/main" id="{C4433A8E-A0D0-40D8-9522-E5DF939DC0A7}"/>
              </a:ext>
            </a:extLst>
          </p:cNvPr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00" y="203200"/>
            <a:ext cx="8097519" cy="6492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71355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5CF95-A6EF-4132-9262-46720677C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808035"/>
            <a:ext cx="3159760" cy="45719"/>
          </a:xfrm>
        </p:spPr>
        <p:txBody>
          <a:bodyPr>
            <a:normAutofit fontScale="90000"/>
          </a:bodyPr>
          <a:lstStyle/>
          <a:p>
            <a:r>
              <a:rPr lang="pl-PL" dirty="0"/>
              <a:t>       Jacob        Gackowski</a:t>
            </a:r>
            <a:endParaRPr lang="en-CA" dirty="0"/>
          </a:p>
        </p:txBody>
      </p:sp>
      <p:pic>
        <p:nvPicPr>
          <p:cNvPr id="4" name="Picture 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9D336720-3701-4BBC-A671-B9989A95E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120" y="0"/>
            <a:ext cx="7762240" cy="776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5364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CEB8F-6E0F-45AE-91DA-A160D042F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821" y="3812954"/>
            <a:ext cx="6465287" cy="15160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 dirty="0" err="1">
                <a:latin typeface="+mj-lt"/>
                <a:ea typeface="+mj-ea"/>
                <a:cs typeface="+mj-cs"/>
              </a:rPr>
              <a:t>Dziękuj</a:t>
            </a:r>
            <a:r>
              <a:rPr lang="pl-PL" sz="4800" kern="1200" dirty="0">
                <a:latin typeface="+mj-lt"/>
                <a:ea typeface="+mj-ea"/>
                <a:cs typeface="+mj-cs"/>
              </a:rPr>
              <a:t>emy</a:t>
            </a:r>
            <a:r>
              <a:rPr lang="en-US" sz="4800" kern="1200" dirty="0">
                <a:latin typeface="+mj-lt"/>
                <a:ea typeface="+mj-ea"/>
                <a:cs typeface="+mj-cs"/>
              </a:rPr>
              <a:t> za </a:t>
            </a:r>
            <a:r>
              <a:rPr lang="en-US" sz="4800" kern="1200" dirty="0" err="1">
                <a:latin typeface="+mj-lt"/>
                <a:ea typeface="+mj-ea"/>
                <a:cs typeface="+mj-cs"/>
              </a:rPr>
              <a:t>uwagę</a:t>
            </a:r>
            <a:r>
              <a:rPr lang="en-US" sz="4800" kern="1200" dirty="0">
                <a:latin typeface="+mj-lt"/>
                <a:ea typeface="+mj-ea"/>
                <a:cs typeface="+mj-cs"/>
              </a:rPr>
              <a:t>!</a:t>
            </a:r>
          </a:p>
        </p:txBody>
      </p:sp>
      <p:pic>
        <p:nvPicPr>
          <p:cNvPr id="13314" name="Picture 2" descr="SP28 Kielce - KLASA 6 &quot;W pustyni i w puszczy&quot; - STRESZCZENIE">
            <a:extLst>
              <a:ext uri="{FF2B5EF4-FFF2-40B4-BE49-F238E27FC236}">
                <a16:creationId xmlns:a16="http://schemas.microsoft.com/office/drawing/2014/main" id="{38BB1F30-9E5E-44EB-898C-66A310B4F0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7" r="4970" b="-2"/>
          <a:stretch/>
        </p:blipFill>
        <p:spPr bwMode="auto">
          <a:xfrm>
            <a:off x="317635" y="321733"/>
            <a:ext cx="4160452" cy="621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Baobab W pustyni i w puszczy nazwa. Sienkiewicz">
            <a:extLst>
              <a:ext uri="{FF2B5EF4-FFF2-40B4-BE49-F238E27FC236}">
                <a16:creationId xmlns:a16="http://schemas.microsoft.com/office/drawing/2014/main" id="{50E01782-B01E-422D-BCAF-DE4F0EF479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06" r="2" b="13288"/>
          <a:stretch/>
        </p:blipFill>
        <p:spPr bwMode="auto">
          <a:xfrm>
            <a:off x="4654296" y="299363"/>
            <a:ext cx="7217085" cy="300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760374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1532</TotalTime>
  <Words>186</Words>
  <Application>Microsoft Office PowerPoint</Application>
  <PresentationFormat>Widescreen</PresentationFormat>
  <Paragraphs>26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Gill Sans MT</vt:lpstr>
      <vt:lpstr>Gallery</vt:lpstr>
      <vt:lpstr>W Pustyni i w Puszczy</vt:lpstr>
      <vt:lpstr>PowerPoint Presentation</vt:lpstr>
      <vt:lpstr>Henryk Sienkiewicz    </vt:lpstr>
      <vt:lpstr> WYSTAWA PLAKATÓW   ZAPRASZAMY SERDECZNIE DO OBEJRZENIA   PLAKATów wykonanych  przez uczniów klasy V </vt:lpstr>
      <vt:lpstr>NATALIA ZINKIEWICZ</vt:lpstr>
      <vt:lpstr>Zuzanna Czystowski </vt:lpstr>
      <vt:lpstr>Philp MASłowski</vt:lpstr>
      <vt:lpstr> LENA MACKENZIE</vt:lpstr>
      <vt:lpstr>Ola Zapert</vt:lpstr>
      <vt:lpstr>Ola Milewski</vt:lpstr>
      <vt:lpstr>NatalIa SZYSZKOWSKI</vt:lpstr>
      <vt:lpstr>Marta Święcka</vt:lpstr>
      <vt:lpstr>Liliana Marzec</vt:lpstr>
      <vt:lpstr>Christian Wysokiński</vt:lpstr>
      <vt:lpstr>Addien AniŚkiewicz</vt:lpstr>
      <vt:lpstr>Katarzyna Krakowska</vt:lpstr>
      <vt:lpstr>CyPRIAN LEOńCZUK</vt:lpstr>
      <vt:lpstr>Bianka grudziński</vt:lpstr>
      <vt:lpstr>THOMAS FIBICH</vt:lpstr>
      <vt:lpstr>       Jacob        Gackowski</vt:lpstr>
      <vt:lpstr>Dziękujemy za uwagę!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 Pustyni i w Puszczy</dc:title>
  <dc:creator>Lidia Lecki</dc:creator>
  <cp:lastModifiedBy>Lidia Lecki</cp:lastModifiedBy>
  <cp:revision>18</cp:revision>
  <dcterms:created xsi:type="dcterms:W3CDTF">2021-03-10T00:36:36Z</dcterms:created>
  <dcterms:modified xsi:type="dcterms:W3CDTF">2021-03-26T21:09:09Z</dcterms:modified>
</cp:coreProperties>
</file>