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pl-C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54"/>
    <p:restoredTop sz="96341"/>
  </p:normalViewPr>
  <p:slideViewPr>
    <p:cSldViewPr snapToGrid="0" snapToObjects="1">
      <p:cViewPr varScale="1">
        <p:scale>
          <a:sx n="129" d="100"/>
          <a:sy n="129" d="100"/>
        </p:scale>
        <p:origin x="2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4597D7A-9AC9-7347-8201-46F187ED72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A30E577-DDD7-AE46-ABF7-1ADEE7170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pl-CA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81CF939-8063-D34C-AB9F-C8177793E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EA8B709-BE64-734C-A764-502ECF043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43E1500-4EE6-8449-B36F-3C16C0EEA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3543886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45BBCE3-88D5-8F42-986A-C10B02AD4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1CBECD5-8078-CC41-BED5-A864F081D6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CF6F165-C01F-C346-B38D-F74785273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F7A63F0-9928-454F-9FC3-223DDFAF7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2E9F083-D7D7-CD4A-A0BB-B49177A11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79376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0A2F064-D6C0-374F-968E-0461458A0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7A312AF-B7E2-104F-8A15-F16D9F621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332E193-4A95-8E49-8238-17C526C5F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6589A9D-0457-7749-9A39-E6924F518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79E38F8-07B5-534B-8E50-79A93EED4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939381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6560C61-F91B-7D4B-96DB-571BFFA3A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3161BEB-0593-4243-881E-519CF8E03C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7944BAC-70F2-3A45-9FC3-82EA68492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FADB9399-D0AD-F24F-8D94-D14F373AC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9D028050-1DE0-BA4A-87CC-FD2DE056E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17B2810E-506A-704F-AC60-645AFACBE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1845107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40E8904-43EA-7D42-8191-9A49C4AFF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D66918B-4C1C-164B-AA93-32BB91F90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BAD2EC0-94E1-F048-87EC-646B316198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4CD173F2-1E6F-4C49-87CC-EA906ACA96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797FB3D2-EEA4-7949-B29C-498955411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67ACE038-58B4-DB42-A75F-6427CE149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D5653488-9BDC-A84C-8620-519DABED4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1020820D-92B1-264F-9959-7C2722A3A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1616728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26ECD3-18C9-834D-A671-763685EBC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C828E0DF-16BE-9E46-BFB3-B3FC1CED9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84F9A9DF-2DAE-0F40-8477-32BF90C9F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BFC270EF-6663-9F48-BFB0-115915523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371151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E531EA0D-3FB4-9743-9A99-4233A7C1E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77E79CE2-7A8C-F442-AADA-84B6DCBCF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B7791AE2-5864-F74C-B049-38ACE7F5F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3448082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BA24FD6-6AFA-DA42-94FD-9EAC981A8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F80EE4A-289D-C34C-B0FB-A4924FEA21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7CA359D-5A38-8D4A-A49A-A9BA91066B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B60D6B0-C7A8-B145-8CEF-ED6EECB61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F34FD8B8-B38B-6940-AF81-C8B51D2DE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2A16541-3D00-7841-8AD8-0975B0C92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3653288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715E797-BFC8-3D42-98AD-FE20BCC1B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F8BB4E9-0A64-0649-A421-00EA1FA652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CA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9A28917-061B-F944-9EFC-4917A8C803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68EBBA66-02A4-AD4B-B444-6A5429086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9B938DA-4F78-0C40-8E0F-E9ED910B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132402E-09BC-EE43-A18E-44F5B90B9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887422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ECFA77E-DD90-D34D-BAFD-D10552DD3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96C8DB4A-BD4A-7B41-B0A0-2A9A25B3CF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39D9A1B-356C-6F42-9153-7A931AA9C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9E95BE4-25B8-7A49-8C23-817A9E3B7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33122A6-3612-FE4E-9924-A339A04F0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502397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C7118168-99BD-AC45-A9B8-6DF7361B3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910BDF8-C13C-0145-9759-3F1E8AEBBE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F9A7B43-5F33-C748-A700-58430C497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AC45773-2DB6-EF48-83CE-ACBD85330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CA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0356D72-56CE-0E43-A79B-1E7E836BE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2036329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8204B656-807C-5046-A164-A9F2FC4BF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CA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C608FDC-B5F1-8546-9733-0495B58BF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CA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7A75F67-FB58-5245-87C1-F3CE704FD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86E25-ECA9-7A46-9587-41E920ED8D13}" type="datetimeFigureOut">
              <a:rPr lang="pl-CA" smtClean="0"/>
              <a:t>20.11.2020</a:t>
            </a:fld>
            <a:endParaRPr lang="pl-CA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CADCB19-8E76-EC45-98D8-18356EA021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CA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0F17E97-C7DA-734C-9CE5-95DC8FA172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10613-5EEA-D04A-A904-013B3437FA74}" type="slidenum">
              <a:rPr lang="pl-CA" smtClean="0"/>
              <a:t>‹#›</a:t>
            </a:fld>
            <a:endParaRPr lang="pl-CA"/>
          </a:p>
        </p:txBody>
      </p:sp>
    </p:spTree>
    <p:extLst>
      <p:ext uri="{BB962C8B-B14F-4D97-AF65-F5344CB8AC3E}">
        <p14:creationId xmlns:p14="http://schemas.microsoft.com/office/powerpoint/2010/main" val="277146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C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ommons.wikimedia.org/wiki/File:Polska_flaga.jp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hyperlink" Target="https://pl.wikipedia.org/wiki/Flaga_Polski" TargetMode="External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8C14B3A-3419-704C-9DA8-C00E46965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8574" y="2143310"/>
            <a:ext cx="5957373" cy="578998"/>
          </a:xfrm>
        </p:spPr>
        <p:txBody>
          <a:bodyPr>
            <a:normAutofit/>
          </a:bodyPr>
          <a:lstStyle/>
          <a:p>
            <a:r>
              <a:rPr lang="pl-CA" sz="32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Lekcja patriotyczna w klasie 2 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A27502B-E072-6F4A-971F-E678BECAAE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CA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B70B4A67-B425-2648-8F2E-849D92BEA3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420"/>
          <a:stretch/>
        </p:blipFill>
        <p:spPr>
          <a:xfrm>
            <a:off x="170075" y="482820"/>
            <a:ext cx="5259478" cy="5829300"/>
          </a:xfrm>
          <a:prstGeom prst="rect">
            <a:avLst/>
          </a:prstGeom>
        </p:spPr>
      </p:pic>
      <p:pic>
        <p:nvPicPr>
          <p:cNvPr id="5" name="Symbol zastępczy zawartości 3">
            <a:extLst>
              <a:ext uri="{FF2B5EF4-FFF2-40B4-BE49-F238E27FC236}">
                <a16:creationId xmlns:a16="http://schemas.microsoft.com/office/drawing/2014/main" id="{205A107C-67CA-1A4C-BA09-4D8A68A364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9636"/>
          <a:stretch/>
        </p:blipFill>
        <p:spPr>
          <a:xfrm>
            <a:off x="2896643" y="4564177"/>
            <a:ext cx="5418682" cy="1747943"/>
          </a:xfrm>
          <a:prstGeom prst="rect">
            <a:avLst/>
          </a:prstGeom>
        </p:spPr>
      </p:pic>
      <p:pic>
        <p:nvPicPr>
          <p:cNvPr id="6" name="Symbol zastępczy zawartości 3">
            <a:extLst>
              <a:ext uri="{FF2B5EF4-FFF2-40B4-BE49-F238E27FC236}">
                <a16:creationId xmlns:a16="http://schemas.microsoft.com/office/drawing/2014/main" id="{4524A564-FC94-2E48-927C-FDBED8D672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998" t="68825" r="3922" b="-408"/>
          <a:stretch/>
        </p:blipFill>
        <p:spPr>
          <a:xfrm>
            <a:off x="2896643" y="2432809"/>
            <a:ext cx="2575470" cy="2194144"/>
          </a:xfrm>
          <a:prstGeom prst="rect">
            <a:avLst/>
          </a:prstGeom>
        </p:spPr>
      </p:pic>
      <p:pic>
        <p:nvPicPr>
          <p:cNvPr id="7" name="Symbol zastępczy zawartości 3">
            <a:extLst>
              <a:ext uri="{FF2B5EF4-FFF2-40B4-BE49-F238E27FC236}">
                <a16:creationId xmlns:a16="http://schemas.microsoft.com/office/drawing/2014/main" id="{FA7DFEC1-09B5-2446-8244-39331B6E10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159" t="52280" r="-1" b="-1"/>
          <a:stretch/>
        </p:blipFill>
        <p:spPr>
          <a:xfrm>
            <a:off x="5429553" y="514350"/>
            <a:ext cx="2970850" cy="1628960"/>
          </a:xfrm>
          <a:prstGeom prst="rect">
            <a:avLst/>
          </a:prstGeom>
        </p:spPr>
      </p:pic>
      <p:pic>
        <p:nvPicPr>
          <p:cNvPr id="8" name="Symbol zastępczy zawartości 3">
            <a:extLst>
              <a:ext uri="{FF2B5EF4-FFF2-40B4-BE49-F238E27FC236}">
                <a16:creationId xmlns:a16="http://schemas.microsoft.com/office/drawing/2014/main" id="{43FB88F7-F528-3B4B-8EFB-CA2D9E4420A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6917" b="60012"/>
          <a:stretch/>
        </p:blipFill>
        <p:spPr>
          <a:xfrm>
            <a:off x="8315325" y="4117976"/>
            <a:ext cx="2951510" cy="2194144"/>
          </a:xfrm>
          <a:prstGeom prst="rect">
            <a:avLst/>
          </a:prstGeom>
        </p:spPr>
      </p:pic>
      <p:pic>
        <p:nvPicPr>
          <p:cNvPr id="9" name="Symbol zastępczy zawartości 3">
            <a:extLst>
              <a:ext uri="{FF2B5EF4-FFF2-40B4-BE49-F238E27FC236}">
                <a16:creationId xmlns:a16="http://schemas.microsoft.com/office/drawing/2014/main" id="{23E0B208-05E1-534E-88F8-831C16B2AC8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6382" r="293" b="59802"/>
          <a:stretch/>
        </p:blipFill>
        <p:spPr>
          <a:xfrm>
            <a:off x="8400403" y="514350"/>
            <a:ext cx="2895544" cy="1650018"/>
          </a:xfrm>
          <a:prstGeom prst="rect">
            <a:avLst/>
          </a:prstGeom>
        </p:spPr>
      </p:pic>
      <p:pic>
        <p:nvPicPr>
          <p:cNvPr id="10" name="Symbol zastępczy zawartości 3">
            <a:extLst>
              <a:ext uri="{FF2B5EF4-FFF2-40B4-BE49-F238E27FC236}">
                <a16:creationId xmlns:a16="http://schemas.microsoft.com/office/drawing/2014/main" id="{0980E09F-0FCE-0046-B5FB-EB737D8ABD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739" b="60012"/>
          <a:stretch/>
        </p:blipFill>
        <p:spPr>
          <a:xfrm>
            <a:off x="5404929" y="2740023"/>
            <a:ext cx="5861905" cy="182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107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ADDC183-51F1-8048-B42B-46782ECA4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0475" y="3683358"/>
            <a:ext cx="6228080" cy="1532586"/>
          </a:xfrm>
        </p:spPr>
        <p:txBody>
          <a:bodyPr>
            <a:normAutofit/>
          </a:bodyPr>
          <a:lstStyle/>
          <a:p>
            <a:pPr algn="ctr"/>
            <a:br>
              <a:rPr lang="pl-CA" sz="3200" b="1" dirty="0"/>
            </a:br>
            <a:br>
              <a:rPr lang="pl-CA" sz="3200" b="1" dirty="0"/>
            </a:br>
            <a:r>
              <a:rPr lang="pl-CA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Gabrysia Masłowski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16F76655-057E-DA46-B90B-09363C7D3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20183" y="1302010"/>
            <a:ext cx="4786593" cy="4020069"/>
          </a:xfr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D586B9E2-7BF8-984A-AFF8-2C3C8BD93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205942" y="2323076"/>
            <a:ext cx="2537139" cy="1215990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DDE328A6-D1A8-5242-852C-CEE7DB9E9694}"/>
              </a:ext>
            </a:extLst>
          </p:cNvPr>
          <p:cNvSpPr/>
          <p:nvPr/>
        </p:nvSpPr>
        <p:spPr>
          <a:xfrm>
            <a:off x="6461115" y="897338"/>
            <a:ext cx="40267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CA" sz="3600" b="1" dirty="0"/>
              <a:t>Marsz</a:t>
            </a:r>
            <a:r>
              <a:rPr lang="pl-CA" sz="3200" b="1" dirty="0"/>
              <a:t> Niepodleglosci </a:t>
            </a:r>
            <a:endParaRPr lang="pl-CA" sz="3200" dirty="0"/>
          </a:p>
        </p:txBody>
      </p:sp>
    </p:spTree>
    <p:extLst>
      <p:ext uri="{BB962C8B-B14F-4D97-AF65-F5344CB8AC3E}">
        <p14:creationId xmlns:p14="http://schemas.microsoft.com/office/powerpoint/2010/main" val="3488130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62A7B1-B528-1648-8061-78AB46DD9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3238" y="0"/>
            <a:ext cx="5055097" cy="797004"/>
          </a:xfrm>
        </p:spPr>
        <p:txBody>
          <a:bodyPr>
            <a:normAutofit/>
          </a:bodyPr>
          <a:lstStyle/>
          <a:p>
            <a:pPr algn="ctr"/>
            <a:r>
              <a:rPr lang="pl-CA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Turniej Patriotyczny w klasie 2</a:t>
            </a:r>
          </a:p>
        </p:txBody>
      </p:sp>
      <p:pic>
        <p:nvPicPr>
          <p:cNvPr id="4" name="Symbol zastępczy zawartości 4">
            <a:extLst>
              <a:ext uri="{FF2B5EF4-FFF2-40B4-BE49-F238E27FC236}">
                <a16:creationId xmlns:a16="http://schemas.microsoft.com/office/drawing/2014/main" id="{FD7A36AC-3D6B-904A-B34A-56295FB0F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58768" y="3087507"/>
            <a:ext cx="3686639" cy="3659667"/>
          </a:xfrm>
          <a:prstGeom prst="rect">
            <a:avLst/>
          </a:prstGeom>
        </p:spPr>
      </p:pic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466567A4-A4A8-BA4C-95D9-91B9B95FF1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14020"/>
          <a:stretch/>
        </p:blipFill>
        <p:spPr>
          <a:xfrm>
            <a:off x="4482549" y="3074022"/>
            <a:ext cx="3595569" cy="3686638"/>
          </a:xfrm>
        </p:spPr>
      </p:pic>
      <p:pic>
        <p:nvPicPr>
          <p:cNvPr id="7" name="Symbol zastępczy zawartości 4">
            <a:extLst>
              <a:ext uri="{FF2B5EF4-FFF2-40B4-BE49-F238E27FC236}">
                <a16:creationId xmlns:a16="http://schemas.microsoft.com/office/drawing/2014/main" id="{2DC03855-3B1C-EA4A-9A51-4229D8A2D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0271" y="3429000"/>
            <a:ext cx="3198396" cy="3429000"/>
          </a:xfrm>
          <a:prstGeom prst="rect">
            <a:avLst/>
          </a:prstGeom>
        </p:spPr>
      </p:pic>
      <p:pic>
        <p:nvPicPr>
          <p:cNvPr id="8" name="Symbol zastępczy zawartości 4">
            <a:extLst>
              <a:ext uri="{FF2B5EF4-FFF2-40B4-BE49-F238E27FC236}">
                <a16:creationId xmlns:a16="http://schemas.microsoft.com/office/drawing/2014/main" id="{ABFB95C4-FC97-DD43-B0F5-85F52FA5D2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0271" y="0"/>
            <a:ext cx="3198396" cy="34290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620FE2E8-1D3F-AB46-BBED-0D9A27EF6D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541730" y="676889"/>
            <a:ext cx="4647269" cy="2397131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B6D11F5A-69BF-9249-B66D-9C6449DC3E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3273238" cy="297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71152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16</Words>
  <Application>Microsoft Macintosh PowerPoint</Application>
  <PresentationFormat>Panoramiczny</PresentationFormat>
  <Paragraphs>4</Paragraphs>
  <Slides>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8" baseType="lpstr">
      <vt:lpstr>APPLE CHANCERY</vt:lpstr>
      <vt:lpstr>Arial</vt:lpstr>
      <vt:lpstr>Calibri</vt:lpstr>
      <vt:lpstr>Calibri Light</vt:lpstr>
      <vt:lpstr>Motyw pakietu Office</vt:lpstr>
      <vt:lpstr>Lekcja patriotyczna w klasie 2 </vt:lpstr>
      <vt:lpstr>  Gabrysia Masłowski</vt:lpstr>
      <vt:lpstr>Turniej Patriotyczny w klasie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Mariola Pastor Wiewiora</dc:creator>
  <cp:lastModifiedBy>Mariola Pastor Wiewiora</cp:lastModifiedBy>
  <cp:revision>8</cp:revision>
  <dcterms:created xsi:type="dcterms:W3CDTF">2020-11-20T15:51:40Z</dcterms:created>
  <dcterms:modified xsi:type="dcterms:W3CDTF">2020-11-20T17:05:24Z</dcterms:modified>
</cp:coreProperties>
</file>