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60" r:id="rId3"/>
    <p:sldId id="257" r:id="rId4"/>
    <p:sldId id="265" r:id="rId5"/>
    <p:sldId id="264" r:id="rId6"/>
    <p:sldId id="258" r:id="rId7"/>
    <p:sldId id="259" r:id="rId8"/>
    <p:sldId id="263" r:id="rId9"/>
    <p:sldId id="261" r:id="rId10"/>
    <p:sldId id="266" r:id="rId11"/>
    <p:sldId id="262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620"/>
    <p:restoredTop sz="62478" autoAdjust="0"/>
  </p:normalViewPr>
  <p:slideViewPr>
    <p:cSldViewPr>
      <p:cViewPr varScale="1">
        <p:scale>
          <a:sx n="73" d="100"/>
          <a:sy n="73" d="100"/>
        </p:scale>
        <p:origin x="-129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D42C4E-DF34-4A88-8B30-CC20165A9BB1}" type="datetimeFigureOut">
              <a:rPr lang="en-US" smtClean="0"/>
              <a:pPr/>
              <a:t>11/24/2020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6223C0-D2C2-4401-BDAB-7C15130B285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6223C0-D2C2-4401-BDAB-7C15130B2855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A84D7-FB0B-4D1C-BD83-14B2198246A4}" type="datetimeFigureOut">
              <a:rPr lang="en-US" smtClean="0"/>
              <a:pPr/>
              <a:t>11/24/2020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5F6BCB-B10F-424C-ABE6-4CD0FF21FF4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A84D7-FB0B-4D1C-BD83-14B2198246A4}" type="datetimeFigureOut">
              <a:rPr lang="en-US" smtClean="0"/>
              <a:pPr/>
              <a:t>11/24/2020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5F6BCB-B10F-424C-ABE6-4CD0FF21FF4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A84D7-FB0B-4D1C-BD83-14B2198246A4}" type="datetimeFigureOut">
              <a:rPr lang="en-US" smtClean="0"/>
              <a:pPr/>
              <a:t>11/24/2020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5F6BCB-B10F-424C-ABE6-4CD0FF21FF4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A84D7-FB0B-4D1C-BD83-14B2198246A4}" type="datetimeFigureOut">
              <a:rPr lang="en-US" smtClean="0"/>
              <a:pPr/>
              <a:t>11/24/2020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5F6BCB-B10F-424C-ABE6-4CD0FF21FF4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A84D7-FB0B-4D1C-BD83-14B2198246A4}" type="datetimeFigureOut">
              <a:rPr lang="en-US" smtClean="0"/>
              <a:pPr/>
              <a:t>11/24/2020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5F6BCB-B10F-424C-ABE6-4CD0FF21FF4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A84D7-FB0B-4D1C-BD83-14B2198246A4}" type="datetimeFigureOut">
              <a:rPr lang="en-US" smtClean="0"/>
              <a:pPr/>
              <a:t>11/24/2020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5F6BCB-B10F-424C-ABE6-4CD0FF21FF4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A84D7-FB0B-4D1C-BD83-14B2198246A4}" type="datetimeFigureOut">
              <a:rPr lang="en-US" smtClean="0"/>
              <a:pPr/>
              <a:t>11/24/2020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5F6BCB-B10F-424C-ABE6-4CD0FF21FF4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A84D7-FB0B-4D1C-BD83-14B2198246A4}" type="datetimeFigureOut">
              <a:rPr lang="en-US" smtClean="0"/>
              <a:pPr/>
              <a:t>11/24/2020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5F6BCB-B10F-424C-ABE6-4CD0FF21FF4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A84D7-FB0B-4D1C-BD83-14B2198246A4}" type="datetimeFigureOut">
              <a:rPr lang="en-US" smtClean="0"/>
              <a:pPr/>
              <a:t>11/24/2020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5F6BCB-B10F-424C-ABE6-4CD0FF21FF4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A84D7-FB0B-4D1C-BD83-14B2198246A4}" type="datetimeFigureOut">
              <a:rPr lang="en-US" smtClean="0"/>
              <a:pPr/>
              <a:t>11/24/2020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5F6BCB-B10F-424C-ABE6-4CD0FF21FF4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A84D7-FB0B-4D1C-BD83-14B2198246A4}" type="datetimeFigureOut">
              <a:rPr lang="en-US" smtClean="0"/>
              <a:pPr/>
              <a:t>11/24/2020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5F6BCB-B10F-424C-ABE6-4CD0FF21FF4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CA84D7-FB0B-4D1C-BD83-14B2198246A4}" type="datetimeFigureOut">
              <a:rPr lang="en-US" smtClean="0"/>
              <a:pPr/>
              <a:t>11/24/2020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5F6BCB-B10F-424C-ABE6-4CD0FF21FF4D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pl-PL" b="1" dirty="0" smtClean="0"/>
              <a:t>MUNDUR WOJSKOWY W II RP</a:t>
            </a:r>
            <a:r>
              <a:rPr lang="pl-PL" dirty="0" smtClean="0"/>
              <a:t> początki niepodległości 1918 -1919</a:t>
            </a:r>
            <a:endParaRPr lang="en-US" b="1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l-PL" dirty="0" smtClean="0"/>
              <a:t>Prezentacja  plakatów przygotowana przez uczniów klasy I LO </a:t>
            </a:r>
          </a:p>
          <a:p>
            <a:r>
              <a:rPr lang="pl-PL" dirty="0" smtClean="0"/>
              <a:t>SZKOŁY POLSKIEJ w TORONTO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 descr="thumbnail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 rot="16200000">
            <a:off x="1756073" y="-755998"/>
            <a:ext cx="5560417" cy="8215371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my-visual_50601090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224" y="0"/>
            <a:ext cx="7429552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atryk_ulanowsk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olish Project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93859"/>
            <a:ext cx="9144000" cy="4070281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Nicole Wiore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4546" y="0"/>
            <a:ext cx="45339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582150" cy="761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G-362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0800000">
            <a:off x="0" y="0"/>
            <a:ext cx="9144000" cy="707229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86000" y="1428736"/>
            <a:ext cx="457200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Żołnierze polscy wracający w 1919 r. nosili mundur francuski wz. 1915 r. Polskim akcentem munduru była czapka rogatywka z daszkiem w kawalerii, artylerii oraz u oficerów, bez daszka w piechocie. </a:t>
            </a:r>
          </a:p>
          <a:p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pic>
        <p:nvPicPr>
          <p:cNvPr id="26626" name="Picture 2" descr="https://lh4.googleusercontent.com/JbW513QxaBIsGqIn9WQ5EXEGzaxTB2uR01NfUCuHQeFOFwWK0UztWlJA_78JytMv2fMwJ3vHzq6C54FLr6iu9utdUBObnyQILgWM8wYbA4RwLcaV0i2LVnbPb3w8YWx-gv6ICTjQ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28" y="4214818"/>
            <a:ext cx="5943600" cy="11906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0201115_185705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0" y="-785842"/>
            <a:ext cx="9144000" cy="914400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AutoShape 2" descr="https://apis.mail.yahoo.com/ws/v3/mailboxes/@.id==VjN-x7p94oN0OshJItUyF_NJ2Ek-doVpjO0yRLlyuJVA1IygWfmx3eBUV7fQpbpM79ZvgCQdIETuVYu2J6TL65SfhQ/messages/@.id==AEi4x-da42fCX7l-vAG9UDBbg50/content/parts/@.id==5/thumbnail?appId=YMailNorrinLaunch"/>
          <p:cNvSpPr>
            <a:spLocks noChangeAspect="1" noChangeArrowheads="1"/>
          </p:cNvSpPr>
          <p:nvPr/>
        </p:nvSpPr>
        <p:spPr bwMode="auto">
          <a:xfrm>
            <a:off x="155575" y="-1981200"/>
            <a:ext cx="5505450" cy="41338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7652" name="AutoShape 4" descr="https://apis.mail.yahoo.com/ws/v3/mailboxes/@.id==VjN-x7p94oN0OshJItUyF_NJ2Ek-doVpjO0yRLlyuJVA1IygWfmx3eBUV7fQpbpM79ZvgCQdIETuVYu2J6TL65SfhQ/messages/@.id==AEi4x-da42fCX7l-vAG9UDBbg50/content/parts/@.id==5/thumbnail?appId=YMailNorrinLaunch"/>
          <p:cNvSpPr>
            <a:spLocks noChangeAspect="1" noChangeArrowheads="1"/>
          </p:cNvSpPr>
          <p:nvPr/>
        </p:nvSpPr>
        <p:spPr bwMode="auto">
          <a:xfrm>
            <a:off x="155575" y="-1981200"/>
            <a:ext cx="5505450" cy="41338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4" name="Picture 3" descr="IMG_20201121_11095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G_439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8650" y="500042"/>
            <a:ext cx="7886700" cy="5572164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G_376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4836" y="0"/>
            <a:ext cx="8814327" cy="68580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479</TotalTime>
  <Words>59</Words>
  <Application>Microsoft Office PowerPoint</Application>
  <PresentationFormat>On-screen Show (4:3)</PresentationFormat>
  <Paragraphs>6</Paragraphs>
  <Slides>14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MUNDUR WOJSKOWY W II RP początki niepodległości 1918 -1919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MUNDUR WOJSKOWY W II RP</dc:title>
  <dc:creator>Owner</dc:creator>
  <cp:lastModifiedBy>Owner</cp:lastModifiedBy>
  <cp:revision>48</cp:revision>
  <dcterms:created xsi:type="dcterms:W3CDTF">2020-11-16T01:09:02Z</dcterms:created>
  <dcterms:modified xsi:type="dcterms:W3CDTF">2020-11-25T03:05:53Z</dcterms:modified>
</cp:coreProperties>
</file>